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92" r:id="rId3"/>
    <p:sldMasterId id="2147483693" r:id="rId4"/>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19" Type="http://schemas.openxmlformats.org/officeDocument/2006/relationships/slide" Target="slides/slide12.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Clr>
                <a:srgbClr val="24255D"/>
              </a:buClr>
              <a:buSzPts val="1800"/>
              <a:buFont typeface="Arial"/>
              <a:buNone/>
            </a:pPr>
            <a:r>
              <a:rPr lang="en-NZ">
                <a:solidFill>
                  <a:schemeClr val="dk1"/>
                </a:solidFill>
              </a:rPr>
              <a:t>What is SDN?</a:t>
            </a:r>
            <a:endParaRPr>
              <a:solidFill>
                <a:schemeClr val="dk1"/>
              </a:solidFill>
            </a:endParaRPr>
          </a:p>
          <a:p>
            <a:pPr indent="0" lvl="0" marL="114300" rtl="0" algn="l">
              <a:lnSpc>
                <a:spcPct val="115000"/>
              </a:lnSpc>
              <a:spcBef>
                <a:spcPts val="0"/>
              </a:spcBef>
              <a:spcAft>
                <a:spcPts val="0"/>
              </a:spcAft>
              <a:buClr>
                <a:srgbClr val="24255D"/>
              </a:buClr>
              <a:buSzPts val="1800"/>
              <a:buFont typeface="Arial"/>
              <a:buNone/>
            </a:pPr>
            <a:r>
              <a:t/>
            </a:r>
            <a:endParaRPr>
              <a:solidFill>
                <a:schemeClr val="dk1"/>
              </a:solidFill>
            </a:endParaRPr>
          </a:p>
          <a:p>
            <a:pPr indent="0" lvl="0" marL="114300" rtl="0" algn="l">
              <a:lnSpc>
                <a:spcPct val="115000"/>
              </a:lnSpc>
              <a:spcBef>
                <a:spcPts val="0"/>
              </a:spcBef>
              <a:spcAft>
                <a:spcPts val="0"/>
              </a:spcAft>
              <a:buClr>
                <a:srgbClr val="24255D"/>
              </a:buClr>
              <a:buSzPts val="1800"/>
              <a:buFont typeface="Arial"/>
              <a:buNone/>
            </a:pPr>
            <a:r>
              <a:rPr lang="en-NZ">
                <a:solidFill>
                  <a:schemeClr val="dk1"/>
                </a:solidFill>
              </a:rPr>
              <a:t>Faucet reduces SDN problem domain to solve the problem of how to use it easily</a:t>
            </a:r>
            <a:endParaRPr>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3fd25b6955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fd25b695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NZ" sz="1800">
                <a:solidFill>
                  <a:srgbClr val="24255D"/>
                </a:solidFill>
              </a:rPr>
              <a:t>Conference and exhibition network for SC18, Dallas, Texas</a:t>
            </a:r>
            <a:endParaRPr sz="1800">
              <a:solidFill>
                <a:srgbClr val="24255D"/>
              </a:solidFill>
            </a:endParaRPr>
          </a:p>
          <a:p>
            <a:pPr indent="0" lvl="0" marL="0" rtl="0" algn="l">
              <a:lnSpc>
                <a:spcPct val="115000"/>
              </a:lnSpc>
              <a:spcBef>
                <a:spcPts val="0"/>
              </a:spcBef>
              <a:spcAft>
                <a:spcPts val="0"/>
              </a:spcAft>
              <a:buClr>
                <a:schemeClr val="dk1"/>
              </a:buClr>
              <a:buSzPts val="1100"/>
              <a:buFont typeface="Arial"/>
              <a:buNone/>
            </a:pPr>
            <a:r>
              <a:rPr lang="en-NZ" sz="1800">
                <a:solidFill>
                  <a:srgbClr val="24255D"/>
                </a:solidFill>
              </a:rPr>
              <a:t>4.02 terrabit connectivity</a:t>
            </a:r>
            <a:endParaRPr sz="1800">
              <a:solidFill>
                <a:srgbClr val="24255D"/>
              </a:solidFill>
            </a:endParaRPr>
          </a:p>
          <a:p>
            <a:pPr indent="0" lvl="0" marL="0" rtl="0" algn="l">
              <a:lnSpc>
                <a:spcPct val="115000"/>
              </a:lnSpc>
              <a:spcBef>
                <a:spcPts val="0"/>
              </a:spcBef>
              <a:spcAft>
                <a:spcPts val="0"/>
              </a:spcAft>
              <a:buClr>
                <a:schemeClr val="dk1"/>
              </a:buClr>
              <a:buSzPts val="1100"/>
              <a:buFont typeface="Arial"/>
              <a:buNone/>
            </a:pPr>
            <a:r>
              <a:rPr lang="en-NZ" sz="1800">
                <a:solidFill>
                  <a:srgbClr val="24255D"/>
                </a:solidFill>
              </a:rPr>
              <a:t>US$52million in hardware</a:t>
            </a:r>
            <a:endParaRPr sz="1800">
              <a:solidFill>
                <a:srgbClr val="24255D"/>
              </a:solidFill>
            </a:endParaRPr>
          </a:p>
          <a:p>
            <a:pPr indent="0" lvl="0" marL="0" rtl="0" algn="l">
              <a:lnSpc>
                <a:spcPct val="115000"/>
              </a:lnSpc>
              <a:spcBef>
                <a:spcPts val="0"/>
              </a:spcBef>
              <a:spcAft>
                <a:spcPts val="0"/>
              </a:spcAft>
              <a:buClr>
                <a:schemeClr val="dk1"/>
              </a:buClr>
              <a:buSzPts val="1100"/>
              <a:buFont typeface="Arial"/>
              <a:buNone/>
            </a:pPr>
            <a:r>
              <a:rPr lang="en-NZ" sz="1800">
                <a:solidFill>
                  <a:srgbClr val="24255D"/>
                </a:solidFill>
              </a:rPr>
              <a:t>225 volunteers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46dd4c4c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46dd4c4c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NZ">
                <a:solidFill>
                  <a:srgbClr val="24255D"/>
                </a:solidFill>
              </a:rPr>
              <a:t>https://github.com/wandsdn/sc18-ansible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50ab5ec6ab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50ab5ec6ab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NZ">
                <a:solidFill>
                  <a:srgbClr val="24255D"/>
                </a:solidFill>
              </a:rPr>
              <a:t>What was easy - SDN </a:t>
            </a:r>
            <a:endParaRPr>
              <a:solidFill>
                <a:srgbClr val="24255D"/>
              </a:solidFill>
            </a:endParaRPr>
          </a:p>
          <a:p>
            <a:pPr indent="0" lvl="0" marL="0" rtl="0" algn="l">
              <a:lnSpc>
                <a:spcPct val="115000"/>
              </a:lnSpc>
              <a:spcBef>
                <a:spcPts val="1600"/>
              </a:spcBef>
              <a:spcAft>
                <a:spcPts val="0"/>
              </a:spcAft>
              <a:buClr>
                <a:schemeClr val="dk1"/>
              </a:buClr>
              <a:buSzPts val="1100"/>
              <a:buFont typeface="Arial"/>
              <a:buNone/>
            </a:pPr>
            <a:r>
              <a:rPr lang="en-NZ">
                <a:solidFill>
                  <a:srgbClr val="24255D"/>
                </a:solidFill>
              </a:rPr>
              <a:t>network was staged and booted with no issues</a:t>
            </a:r>
            <a:endParaRPr>
              <a:solidFill>
                <a:srgbClr val="24255D"/>
              </a:solidFill>
            </a:endParaRPr>
          </a:p>
          <a:p>
            <a:pPr indent="0" lvl="0" marL="0" rtl="0" algn="l">
              <a:lnSpc>
                <a:spcPct val="115000"/>
              </a:lnSpc>
              <a:spcBef>
                <a:spcPts val="1600"/>
              </a:spcBef>
              <a:spcAft>
                <a:spcPts val="0"/>
              </a:spcAft>
              <a:buClr>
                <a:schemeClr val="dk1"/>
              </a:buClr>
              <a:buSzPts val="1100"/>
              <a:buFont typeface="Arial"/>
              <a:buNone/>
            </a:pPr>
            <a:r>
              <a:rPr lang="en-NZ">
                <a:solidFill>
                  <a:srgbClr val="24255D"/>
                </a:solidFill>
              </a:rPr>
              <a:t>automation - import from database,  ran scripts and configurations downloaded </a:t>
            </a:r>
            <a:endParaRPr>
              <a:solidFill>
                <a:srgbClr val="24255D"/>
              </a:solidFill>
            </a:endParaRPr>
          </a:p>
          <a:p>
            <a:pPr indent="0" lvl="0" marL="0" rtl="0" algn="l">
              <a:spcBef>
                <a:spcPts val="16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50ab5ec6ab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50ab5ec6ab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t>What was hard - building the network</a:t>
            </a:r>
            <a:endParaRPr/>
          </a:p>
          <a:p>
            <a:pPr indent="0" lvl="0" marL="0" rtl="0" algn="l">
              <a:spcBef>
                <a:spcPts val="0"/>
              </a:spcBef>
              <a:spcAft>
                <a:spcPts val="0"/>
              </a:spcAft>
              <a:buNone/>
            </a:pPr>
            <a:r>
              <a:rPr lang="en-NZ"/>
              <a:t>running fibre on a concrete floor when people are driving forklifts and cherry pickers to build booths </a:t>
            </a:r>
            <a:endParaRPr/>
          </a:p>
          <a:p>
            <a:pPr indent="0" lvl="0" marL="0" rtl="0" algn="l">
              <a:spcBef>
                <a:spcPts val="0"/>
              </a:spcBef>
              <a:spcAft>
                <a:spcPts val="0"/>
              </a:spcAft>
              <a:buNone/>
            </a:pPr>
            <a:r>
              <a:rPr lang="en-NZ"/>
              <a:t>something you only do if you absolutely have to.</a:t>
            </a:r>
            <a:endParaRPr/>
          </a:p>
          <a:p>
            <a:pPr indent="0" lvl="0" marL="0" rtl="0" algn="l">
              <a:spcBef>
                <a:spcPts val="0"/>
              </a:spcBef>
              <a:spcAft>
                <a:spcPts val="0"/>
              </a:spcAft>
              <a:buNone/>
            </a:pPr>
            <a:r>
              <a:rPr lang="en-NZ"/>
              <a:t>Mismatched optics and wrong gear in booths.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50ab5ec6ab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50ab5ec6ab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NZ">
                <a:solidFill>
                  <a:srgbClr val="24255D"/>
                </a:solidFill>
              </a:rPr>
              <a:t>●Automating the network services that 90% of customers use helped operators have more time to spend working on the interesting 10% of customers</a:t>
            </a:r>
            <a:endParaRPr>
              <a:solidFill>
                <a:srgbClr val="24255D"/>
              </a:solidFill>
            </a:endParaRPr>
          </a:p>
          <a:p>
            <a:pPr indent="0" lvl="0" marL="0" rtl="0" algn="l">
              <a:lnSpc>
                <a:spcPct val="115000"/>
              </a:lnSpc>
              <a:spcBef>
                <a:spcPts val="0"/>
              </a:spcBef>
              <a:spcAft>
                <a:spcPts val="0"/>
              </a:spcAft>
              <a:buClr>
                <a:schemeClr val="dk1"/>
              </a:buClr>
              <a:buSzPts val="1100"/>
              <a:buFont typeface="Arial"/>
              <a:buNone/>
            </a:pPr>
            <a:r>
              <a:rPr lang="en-NZ">
                <a:solidFill>
                  <a:srgbClr val="24255D"/>
                </a:solidFill>
              </a:rPr>
              <a:t>●Faucet allowed us to effectively ignore the underlying network equipment</a:t>
            </a:r>
            <a:endParaRPr>
              <a:solidFill>
                <a:srgbClr val="24255D"/>
              </a:solidFill>
            </a:endParaRPr>
          </a:p>
          <a:p>
            <a:pPr indent="0" lvl="0" marL="0" rtl="0" algn="l">
              <a:lnSpc>
                <a:spcPct val="115000"/>
              </a:lnSpc>
              <a:spcBef>
                <a:spcPts val="0"/>
              </a:spcBef>
              <a:spcAft>
                <a:spcPts val="0"/>
              </a:spcAft>
              <a:buClr>
                <a:schemeClr val="dk1"/>
              </a:buClr>
              <a:buSzPts val="1100"/>
              <a:buFont typeface="Arial"/>
              <a:buNone/>
            </a:pPr>
            <a:r>
              <a:rPr lang="en-NZ">
                <a:solidFill>
                  <a:srgbClr val="24255D"/>
                </a:solidFill>
              </a:rPr>
              <a:t>●Proved 10,000 lines of python can easily handle many terabit/s</a:t>
            </a:r>
            <a:endParaRPr>
              <a:solidFill>
                <a:srgbClr val="24255D"/>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50ab5ec6ab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50ab5ec6ab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rgbClr val="24255D"/>
              </a:buClr>
              <a:buSzPts val="1800"/>
              <a:buFont typeface="Arial"/>
              <a:buNone/>
            </a:pPr>
            <a:r>
              <a:t/>
            </a:r>
            <a:endParaRPr b="0" i="0" sz="1100" u="none" cap="none" strike="noStrike">
              <a:solidFill>
                <a:srgbClr val="000000"/>
              </a:solidFill>
              <a:latin typeface="Arial"/>
              <a:ea typeface="Arial"/>
              <a:cs typeface="Arial"/>
              <a:sym typeface="Arial"/>
            </a:endParaRPr>
          </a:p>
        </p:txBody>
      </p:sp>
      <p:sp>
        <p:nvSpPr>
          <p:cNvPr id="414" name="Google Shape;414;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NZ"/>
              <a:t>Enterprise in this case mostly means that it doesn’t implement MPLS or other WAN protocols.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NZ"/>
              <a:t>It also means l</a:t>
            </a:r>
            <a:r>
              <a:rPr b="0" i="0" lang="en-NZ" sz="1100" u="none" cap="none" strike="noStrike">
                <a:solidFill>
                  <a:srgbClr val="000000"/>
                </a:solidFill>
                <a:latin typeface="Arial"/>
                <a:ea typeface="Arial"/>
                <a:cs typeface="Arial"/>
                <a:sym typeface="Arial"/>
              </a:rPr>
              <a:t>ots of mostly copper ports , multiple speeds and many wireless APs.  </a:t>
            </a:r>
            <a:r>
              <a:rPr lang="en-NZ"/>
              <a:t> </a:t>
            </a:r>
            <a:r>
              <a:rPr b="0" i="0" lang="en-NZ" sz="1100" u="none" cap="none" strike="noStrike">
                <a:solidFill>
                  <a:srgbClr val="000000"/>
                </a:solidFill>
                <a:latin typeface="Arial"/>
                <a:ea typeface="Arial"/>
                <a:cs typeface="Arial"/>
                <a:sym typeface="Arial"/>
              </a:rPr>
              <a:t>Hard to design a standard build-out.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NZ"/>
              <a:t>Lots of fine grained security and policy to be applied - no control over edge devices.</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lang="en-NZ"/>
              <a:t>Faucet does layer 2 and 3.</a:t>
            </a:r>
            <a:endParaRPr/>
          </a:p>
          <a:p>
            <a:pPr indent="0" lvl="0" marL="0" marR="0" rtl="0" algn="l">
              <a:lnSpc>
                <a:spcPct val="100000"/>
              </a:lnSpc>
              <a:spcBef>
                <a:spcPts val="0"/>
              </a:spcBef>
              <a:spcAft>
                <a:spcPts val="0"/>
              </a:spcAft>
              <a:buClr>
                <a:srgbClr val="000000"/>
              </a:buClr>
              <a:buSzPts val="1100"/>
              <a:buFont typeface="Arial"/>
              <a:buNone/>
            </a:pPr>
            <a:r>
              <a:rPr lang="en-NZ"/>
              <a:t>It has a companion app that provides monitoring and statistics.</a:t>
            </a:r>
            <a:endParaRPr/>
          </a:p>
          <a:p>
            <a:pPr indent="0" lvl="0" marL="0" marR="0" rtl="0" algn="l">
              <a:lnSpc>
                <a:spcPct val="100000"/>
              </a:lnSpc>
              <a:spcBef>
                <a:spcPts val="0"/>
              </a:spcBef>
              <a:spcAft>
                <a:spcPts val="0"/>
              </a:spcAft>
              <a:buClr>
                <a:srgbClr val="000000"/>
              </a:buClr>
              <a:buSzPts val="1100"/>
              <a:buFont typeface="Arial"/>
              <a:buNone/>
            </a:pPr>
            <a:r>
              <a:t/>
            </a:r>
            <a:endParaRPr/>
          </a:p>
          <a:p>
            <a:pPr indent="-342900" lvl="0" marL="457200" rtl="0" algn="l">
              <a:lnSpc>
                <a:spcPct val="115000"/>
              </a:lnSpc>
              <a:spcBef>
                <a:spcPts val="0"/>
              </a:spcBef>
              <a:spcAft>
                <a:spcPts val="0"/>
              </a:spcAft>
              <a:buClr>
                <a:srgbClr val="24255D"/>
              </a:buClr>
              <a:buSzPts val="1800"/>
              <a:buChar char="●"/>
            </a:pPr>
            <a:r>
              <a:rPr lang="en-NZ" sz="1800">
                <a:solidFill>
                  <a:srgbClr val="24255D"/>
                </a:solidFill>
              </a:rPr>
              <a:t>Production networking</a:t>
            </a:r>
            <a:endParaRPr sz="1800">
              <a:solidFill>
                <a:srgbClr val="24255D"/>
              </a:solidFill>
            </a:endParaRPr>
          </a:p>
          <a:p>
            <a:pPr indent="-317500" lvl="1" marL="914400" rtl="0" algn="l">
              <a:lnSpc>
                <a:spcPct val="115000"/>
              </a:lnSpc>
              <a:spcBef>
                <a:spcPts val="0"/>
              </a:spcBef>
              <a:spcAft>
                <a:spcPts val="0"/>
              </a:spcAft>
              <a:buClr>
                <a:srgbClr val="24255D"/>
              </a:buClr>
              <a:buSzPts val="1400"/>
              <a:buChar char="○"/>
            </a:pPr>
            <a:r>
              <a:rPr lang="en-NZ" sz="1400">
                <a:solidFill>
                  <a:srgbClr val="24255D"/>
                </a:solidFill>
              </a:rPr>
              <a:t>Feature set</a:t>
            </a:r>
            <a:endParaRPr sz="1400">
              <a:solidFill>
                <a:srgbClr val="24255D"/>
              </a:solidFill>
            </a:endParaRPr>
          </a:p>
          <a:p>
            <a:pPr indent="-317500" lvl="1" marL="914400" rtl="0" algn="l">
              <a:lnSpc>
                <a:spcPct val="115000"/>
              </a:lnSpc>
              <a:spcBef>
                <a:spcPts val="0"/>
              </a:spcBef>
              <a:spcAft>
                <a:spcPts val="0"/>
              </a:spcAft>
              <a:buClr>
                <a:srgbClr val="24255D"/>
              </a:buClr>
              <a:buSzPts val="1400"/>
              <a:buChar char="○"/>
            </a:pPr>
            <a:r>
              <a:rPr lang="en-NZ" sz="1400">
                <a:solidFill>
                  <a:srgbClr val="24255D"/>
                </a:solidFill>
              </a:rPr>
              <a:t>Testing</a:t>
            </a:r>
            <a:endParaRPr sz="1400">
              <a:solidFill>
                <a:srgbClr val="24255D"/>
              </a:solidFill>
            </a:endParaRPr>
          </a:p>
          <a:p>
            <a:pPr indent="-342900" lvl="0" marL="457200" rtl="0" algn="l">
              <a:lnSpc>
                <a:spcPct val="115000"/>
              </a:lnSpc>
              <a:spcBef>
                <a:spcPts val="0"/>
              </a:spcBef>
              <a:spcAft>
                <a:spcPts val="0"/>
              </a:spcAft>
              <a:buClr>
                <a:srgbClr val="24255D"/>
              </a:buClr>
              <a:buSzPts val="1800"/>
              <a:buChar char="●"/>
            </a:pPr>
            <a:r>
              <a:rPr lang="en-NZ" sz="1800">
                <a:solidFill>
                  <a:srgbClr val="24255D"/>
                </a:solidFill>
              </a:rPr>
              <a:t>Implements useful primitives that can be built on top of</a:t>
            </a:r>
            <a:endParaRPr sz="1800">
              <a:solidFill>
                <a:srgbClr val="24255D"/>
              </a:solidFill>
            </a:endParaRPr>
          </a:p>
          <a:p>
            <a:pPr indent="-317500" lvl="1" marL="914400" rtl="0" algn="l">
              <a:lnSpc>
                <a:spcPct val="115000"/>
              </a:lnSpc>
              <a:spcBef>
                <a:spcPts val="0"/>
              </a:spcBef>
              <a:spcAft>
                <a:spcPts val="0"/>
              </a:spcAft>
              <a:buClr>
                <a:srgbClr val="24255D"/>
              </a:buClr>
              <a:buSzPts val="1400"/>
              <a:buChar char="○"/>
            </a:pPr>
            <a:r>
              <a:rPr lang="en-NZ" sz="1400">
                <a:solidFill>
                  <a:srgbClr val="24255D"/>
                </a:solidFill>
              </a:rPr>
              <a:t>Forwarding, VLANs, ACLs, L3 FIB</a:t>
            </a:r>
            <a:endParaRPr sz="1400">
              <a:solidFill>
                <a:srgbClr val="24255D"/>
              </a:solidFill>
            </a:endParaRPr>
          </a:p>
          <a:p>
            <a:pPr indent="-342900" lvl="0" marL="457200" rtl="0" algn="l">
              <a:lnSpc>
                <a:spcPct val="115000"/>
              </a:lnSpc>
              <a:spcBef>
                <a:spcPts val="0"/>
              </a:spcBef>
              <a:spcAft>
                <a:spcPts val="0"/>
              </a:spcAft>
              <a:buClr>
                <a:srgbClr val="24255D"/>
              </a:buClr>
              <a:buSzPts val="1800"/>
              <a:buChar char="●"/>
            </a:pPr>
            <a:r>
              <a:rPr lang="en-NZ" sz="1800">
                <a:solidFill>
                  <a:srgbClr val="24255D"/>
                </a:solidFill>
              </a:rPr>
              <a:t>Implement some additional protocols for interop</a:t>
            </a:r>
            <a:endParaRPr sz="1800">
              <a:solidFill>
                <a:srgbClr val="24255D"/>
              </a:solidFill>
            </a:endParaRPr>
          </a:p>
          <a:p>
            <a:pPr indent="-317500" lvl="1" marL="914400" rtl="0" algn="l">
              <a:lnSpc>
                <a:spcPct val="115000"/>
              </a:lnSpc>
              <a:spcBef>
                <a:spcPts val="0"/>
              </a:spcBef>
              <a:spcAft>
                <a:spcPts val="0"/>
              </a:spcAft>
              <a:buClr>
                <a:srgbClr val="24255D"/>
              </a:buClr>
              <a:buSzPts val="1400"/>
              <a:buChar char="○"/>
            </a:pPr>
            <a:r>
              <a:rPr lang="en-NZ" sz="1400">
                <a:solidFill>
                  <a:srgbClr val="24255D"/>
                </a:solidFill>
              </a:rPr>
              <a:t>BGP, Stacking, LACP, ARP &amp; IPv6 ND</a:t>
            </a:r>
            <a:endParaRPr sz="1400">
              <a:solidFill>
                <a:srgbClr val="24255D"/>
              </a:solidFill>
            </a:endParaRPr>
          </a:p>
          <a:p>
            <a:pPr indent="-342900" lvl="1" marL="914400" rtl="0" algn="l">
              <a:lnSpc>
                <a:spcPct val="115000"/>
              </a:lnSpc>
              <a:spcBef>
                <a:spcPts val="0"/>
              </a:spcBef>
              <a:spcAft>
                <a:spcPts val="0"/>
              </a:spcAft>
              <a:buClr>
                <a:srgbClr val="24255D"/>
              </a:buClr>
              <a:buSzPts val="1800"/>
              <a:buChar char="○"/>
            </a:pPr>
            <a:r>
              <a:rPr lang="en-NZ" sz="1400">
                <a:solidFill>
                  <a:srgbClr val="24255D"/>
                </a:solidFill>
              </a:rPr>
              <a:t>P</a:t>
            </a:r>
            <a:r>
              <a:rPr lang="en-NZ" sz="1800">
                <a:solidFill>
                  <a:srgbClr val="24255D"/>
                </a:solidFill>
              </a:rPr>
              <a:t>rotocols modular so they are only turned on when configured</a:t>
            </a:r>
            <a:endParaRPr sz="1800">
              <a:solidFill>
                <a:srgbClr val="24255D"/>
              </a:solidFill>
            </a:endParaRPr>
          </a:p>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NZ" sz="1100" u="none" cap="none" strike="noStrike">
                <a:solidFill>
                  <a:srgbClr val="000000"/>
                </a:solidFill>
                <a:latin typeface="Arial"/>
                <a:ea typeface="Arial"/>
                <a:cs typeface="Arial"/>
                <a:sym typeface="Arial"/>
              </a:rPr>
              <a:t>Faucet has a pipeline.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NZ" sz="1100" u="none" cap="none" strike="noStrike">
                <a:solidFill>
                  <a:srgbClr val="000000"/>
                </a:solidFill>
                <a:latin typeface="Arial"/>
                <a:ea typeface="Arial"/>
                <a:cs typeface="Arial"/>
                <a:sym typeface="Arial"/>
              </a:rPr>
              <a:t>Uses multi-table Openflow 1.3</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NZ"/>
              <a:t>Pipeline is designed to implement the core functionality of Faucet.  It is not customised to the hardware.</a:t>
            </a:r>
            <a:endParaRPr/>
          </a:p>
          <a:p>
            <a:pPr indent="0" lvl="0" marL="0" rtl="0" algn="l">
              <a:spcBef>
                <a:spcPts val="0"/>
              </a:spcBef>
              <a:spcAft>
                <a:spcPts val="0"/>
              </a:spcAft>
              <a:buClr>
                <a:schemeClr val="dk1"/>
              </a:buClr>
              <a:buSzPts val="1100"/>
              <a:buFont typeface="Arial"/>
              <a:buNone/>
            </a:pPr>
            <a:r>
              <a:rPr lang="en-NZ">
                <a:solidFill>
                  <a:schemeClr val="dk1"/>
                </a:solidFill>
              </a:rPr>
              <a:t>Maximum possible pipeline.  </a:t>
            </a:r>
            <a:endParaRPr>
              <a:solidFill>
                <a:schemeClr val="dk1"/>
              </a:solidFill>
            </a:endParaRPr>
          </a:p>
          <a:p>
            <a:pPr indent="0" lvl="0" marL="0" rtl="0" algn="l">
              <a:spcBef>
                <a:spcPts val="0"/>
              </a:spcBef>
              <a:spcAft>
                <a:spcPts val="0"/>
              </a:spcAft>
              <a:buClr>
                <a:schemeClr val="dk1"/>
              </a:buClr>
              <a:buSzPts val="1100"/>
              <a:buFont typeface="Arial"/>
              <a:buNone/>
            </a:pPr>
            <a:r>
              <a:rPr lang="en-NZ">
                <a:solidFill>
                  <a:schemeClr val="dk1"/>
                </a:solidFill>
              </a:rPr>
              <a:t>Tables are only created on switches if they are required to implement the features that have been configured into Faucet.</a:t>
            </a:r>
            <a:endParaRPr>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b="0" i="0" lang="en-NZ" sz="1100" u="none" cap="none" strike="noStrike">
                <a:solidFill>
                  <a:srgbClr val="000000"/>
                </a:solidFill>
                <a:latin typeface="Arial"/>
                <a:ea typeface="Arial"/>
                <a:cs typeface="Arial"/>
                <a:sym typeface="Arial"/>
              </a:rPr>
              <a:t>Does not have any driver code</a:t>
            </a:r>
            <a:endParaRPr>
              <a:solidFill>
                <a:srgbClr val="24255D"/>
              </a:solidFill>
            </a:endParaRPr>
          </a:p>
          <a:p>
            <a:pPr indent="0" lvl="0" marL="0" rtl="0" algn="l">
              <a:lnSpc>
                <a:spcPct val="150000"/>
              </a:lnSpc>
              <a:spcBef>
                <a:spcPts val="0"/>
              </a:spcBef>
              <a:spcAft>
                <a:spcPts val="0"/>
              </a:spcAft>
              <a:buClr>
                <a:srgbClr val="24255D"/>
              </a:buClr>
              <a:buSzPts val="1800"/>
              <a:buFont typeface="Arial"/>
              <a:buNone/>
            </a:pPr>
            <a:r>
              <a:rPr lang="en-NZ">
                <a:solidFill>
                  <a:srgbClr val="24255D"/>
                </a:solidFill>
              </a:rPr>
              <a:t>Enables true multi vendor networking  - as long as vendors have support because we will not support their hardware</a:t>
            </a:r>
            <a:endParaRPr>
              <a:solidFill>
                <a:srgbClr val="24255D"/>
              </a:solidFill>
            </a:endParaRPr>
          </a:p>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14300" rtl="0" algn="l">
              <a:lnSpc>
                <a:spcPct val="150000"/>
              </a:lnSpc>
              <a:spcBef>
                <a:spcPts val="0"/>
              </a:spcBef>
              <a:spcAft>
                <a:spcPts val="0"/>
              </a:spcAft>
              <a:buClr>
                <a:srgbClr val="24255D"/>
              </a:buClr>
              <a:buSzPts val="1800"/>
              <a:buFont typeface="Arial"/>
              <a:buNone/>
            </a:pPr>
            <a:r>
              <a:rPr lang="en-NZ">
                <a:solidFill>
                  <a:schemeClr val="dk1"/>
                </a:solidFill>
              </a:rPr>
              <a:t>To put software into production networks people have to be convinced it is reliable.  The best way to convince people is to actually be reliable.</a:t>
            </a:r>
            <a:endParaRPr>
              <a:solidFill>
                <a:schemeClr val="dk1"/>
              </a:solidFill>
            </a:endParaRPr>
          </a:p>
          <a:p>
            <a:pPr indent="0" lvl="0" marL="114300" rtl="0" algn="l">
              <a:lnSpc>
                <a:spcPct val="150000"/>
              </a:lnSpc>
              <a:spcBef>
                <a:spcPts val="0"/>
              </a:spcBef>
              <a:spcAft>
                <a:spcPts val="0"/>
              </a:spcAft>
              <a:buClr>
                <a:srgbClr val="24255D"/>
              </a:buClr>
              <a:buSzPts val="1800"/>
              <a:buFont typeface="Arial"/>
              <a:buNone/>
            </a:pPr>
            <a:r>
              <a:rPr lang="en-NZ">
                <a:solidFill>
                  <a:schemeClr val="dk1"/>
                </a:solidFill>
              </a:rPr>
              <a:t>Faucet has extensive testing to do that.</a:t>
            </a:r>
            <a:endParaRPr>
              <a:solidFill>
                <a:schemeClr val="dk1"/>
              </a:solidFill>
            </a:endParaRPr>
          </a:p>
          <a:p>
            <a:pPr indent="0" lvl="0" marL="114300" rtl="0" algn="l">
              <a:lnSpc>
                <a:spcPct val="150000"/>
              </a:lnSpc>
              <a:spcBef>
                <a:spcPts val="0"/>
              </a:spcBef>
              <a:spcAft>
                <a:spcPts val="0"/>
              </a:spcAft>
              <a:buClr>
                <a:srgbClr val="24255D"/>
              </a:buClr>
              <a:buSzPts val="1800"/>
              <a:buFont typeface="Arial"/>
              <a:buNone/>
            </a:pPr>
            <a:r>
              <a:rPr lang="en-NZ">
                <a:solidFill>
                  <a:schemeClr val="dk1"/>
                </a:solidFill>
              </a:rPr>
              <a:t>Unit testing using standard python framework with high code coverage.</a:t>
            </a:r>
            <a:endParaRPr>
              <a:solidFill>
                <a:schemeClr val="dk1"/>
              </a:solidFill>
            </a:endParaRPr>
          </a:p>
          <a:p>
            <a:pPr indent="0" lvl="0" marL="114300" rtl="0" algn="l">
              <a:lnSpc>
                <a:spcPct val="150000"/>
              </a:lnSpc>
              <a:spcBef>
                <a:spcPts val="0"/>
              </a:spcBef>
              <a:spcAft>
                <a:spcPts val="0"/>
              </a:spcAft>
              <a:buClr>
                <a:srgbClr val="24255D"/>
              </a:buClr>
              <a:buSzPts val="1800"/>
              <a:buFont typeface="Arial"/>
              <a:buNone/>
            </a:pPr>
            <a:r>
              <a:rPr lang="en-NZ">
                <a:solidFill>
                  <a:schemeClr val="dk1"/>
                </a:solidFill>
              </a:rPr>
              <a:t>Integration tests to deploy Faucet in a wide range of configurations against switches </a:t>
            </a:r>
            <a:endParaRPr>
              <a:solidFill>
                <a:schemeClr val="dk1"/>
              </a:solidFill>
            </a:endParaRPr>
          </a:p>
          <a:p>
            <a:pPr indent="0" lvl="0" marL="114300" rtl="0" algn="l">
              <a:lnSpc>
                <a:spcPct val="150000"/>
              </a:lnSpc>
              <a:spcBef>
                <a:spcPts val="0"/>
              </a:spcBef>
              <a:spcAft>
                <a:spcPts val="0"/>
              </a:spcAft>
              <a:buClr>
                <a:srgbClr val="24255D"/>
              </a:buClr>
              <a:buSzPts val="1800"/>
              <a:buFont typeface="Arial"/>
              <a:buNone/>
            </a:pPr>
            <a:r>
              <a:rPr lang="en-NZ">
                <a:solidFill>
                  <a:schemeClr val="dk1"/>
                </a:solidFill>
              </a:rPr>
              <a:t>Uses </a:t>
            </a:r>
            <a:r>
              <a:rPr lang="en-NZ">
                <a:solidFill>
                  <a:schemeClr val="dk1"/>
                </a:solidFill>
              </a:rPr>
              <a:t>OpenVSwitch reference implementation to check that Faucet works.</a:t>
            </a:r>
            <a:endParaRPr>
              <a:solidFill>
                <a:srgbClr val="24255D"/>
              </a:solidFill>
            </a:endParaRPr>
          </a:p>
          <a:p>
            <a:pPr indent="0" lvl="0" marL="114300" rtl="0" algn="l">
              <a:lnSpc>
                <a:spcPct val="150000"/>
              </a:lnSpc>
              <a:spcBef>
                <a:spcPts val="0"/>
              </a:spcBef>
              <a:spcAft>
                <a:spcPts val="0"/>
              </a:spcAft>
              <a:buClr>
                <a:srgbClr val="24255D"/>
              </a:buClr>
              <a:buSzPts val="1800"/>
              <a:buFont typeface="Arial"/>
              <a:buNone/>
            </a:pPr>
            <a:r>
              <a:rPr lang="en-NZ">
                <a:solidFill>
                  <a:schemeClr val="dk1"/>
                </a:solidFill>
              </a:rPr>
              <a:t>Then can be deployed against hardware switches to see that they implement OF correctly. </a:t>
            </a:r>
            <a:endParaRPr>
              <a:solidFill>
                <a:srgbClr val="24255D"/>
              </a:solidFill>
            </a:endParaRPr>
          </a:p>
          <a:p>
            <a:pPr indent="0" lvl="0" marL="114300" rtl="0" algn="l">
              <a:spcBef>
                <a:spcPts val="0"/>
              </a:spcBef>
              <a:spcAft>
                <a:spcPts val="0"/>
              </a:spcAft>
              <a:buClr>
                <a:schemeClr val="dk1"/>
              </a:buClr>
              <a:buSzPts val="1100"/>
              <a:buFont typeface="Arial"/>
              <a:buNone/>
            </a:pPr>
            <a:r>
              <a:t/>
            </a:r>
            <a:endParaRPr>
              <a:solidFill>
                <a:schemeClr val="dk1"/>
              </a:solidFill>
            </a:endParaRPr>
          </a:p>
          <a:p>
            <a:pPr indent="0" lvl="0" marL="114300" rtl="0" algn="l">
              <a:spcBef>
                <a:spcPts val="0"/>
              </a:spcBef>
              <a:spcAft>
                <a:spcPts val="0"/>
              </a:spcAft>
              <a:buClr>
                <a:schemeClr val="dk1"/>
              </a:buClr>
              <a:buSzPts val="1100"/>
              <a:buFont typeface="Arial"/>
              <a:buNone/>
            </a:pPr>
            <a:r>
              <a:rPr lang="en-NZ">
                <a:solidFill>
                  <a:schemeClr val="dk1"/>
                </a:solidFill>
              </a:rPr>
              <a:t>This means that buying compatible hardware requires no reading of specs or features but simple deployment of an automated process. To date six vendors have supplied hardware to pass the tests</a:t>
            </a:r>
            <a:endParaRPr>
              <a:solidFill>
                <a:schemeClr val="dk1"/>
              </a:solidFill>
            </a:endParaRPr>
          </a:p>
          <a:p>
            <a:pPr indent="-228600" lvl="0" marL="457200" rtl="0" algn="l">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100"/>
              <a:buFont typeface="Arial"/>
              <a:buNone/>
            </a:pPr>
            <a:r>
              <a:rPr b="0" i="0" lang="en-NZ" sz="1100" u="none" cap="none" strike="noStrike">
                <a:solidFill>
                  <a:srgbClr val="000000"/>
                </a:solidFill>
                <a:latin typeface="Arial"/>
                <a:ea typeface="Arial"/>
                <a:cs typeface="Arial"/>
                <a:sym typeface="Arial"/>
              </a:rPr>
              <a:t>Cyber-RFC</a:t>
            </a:r>
            <a:r>
              <a:rPr lang="en-NZ"/>
              <a:t> - </a:t>
            </a:r>
            <a:r>
              <a:rPr b="0" i="0" lang="en-NZ" sz="1100" u="none" cap="none" strike="noStrike">
                <a:solidFill>
                  <a:srgbClr val="000000"/>
                </a:solidFill>
                <a:latin typeface="Arial"/>
                <a:ea typeface="Arial"/>
                <a:cs typeface="Arial"/>
                <a:sym typeface="Arial"/>
              </a:rPr>
              <a:t>Stephen Stuart announced at Faucet</a:t>
            </a:r>
            <a:r>
              <a:rPr lang="en-NZ"/>
              <a:t>C</a:t>
            </a:r>
            <a:r>
              <a:rPr b="0" i="0" lang="en-NZ" sz="1100" u="none" cap="none" strike="noStrike">
                <a:solidFill>
                  <a:srgbClr val="000000"/>
                </a:solidFill>
                <a:latin typeface="Arial"/>
                <a:ea typeface="Arial"/>
                <a:cs typeface="Arial"/>
                <a:sym typeface="Arial"/>
              </a:rPr>
              <a:t>on and OVS Fall Conference</a:t>
            </a:r>
            <a:r>
              <a:rPr lang="en-NZ"/>
              <a:t>.  Now a requirement for selling OF switches to Google enterprise </a:t>
            </a:r>
            <a:endParaRPr/>
          </a:p>
          <a:p>
            <a:pPr indent="0" lvl="0" marL="0" marR="0" rtl="0" algn="l">
              <a:lnSpc>
                <a:spcPct val="100000"/>
              </a:lnSpc>
              <a:spcBef>
                <a:spcPts val="0"/>
              </a:spcBef>
              <a:spcAft>
                <a:spcPts val="0"/>
              </a:spcAft>
              <a:buClr>
                <a:srgbClr val="000000"/>
              </a:buClr>
              <a:buSzPts val="1100"/>
              <a:buFont typeface="Arial"/>
              <a:buNone/>
            </a:pPr>
            <a:r>
              <a:rPr lang="en-NZ"/>
              <a:t>Google code not released.  They use the Faucet test suite to check switches before purchase.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5776017d9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5776017d9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NZ" sz="2300">
                <a:solidFill>
                  <a:srgbClr val="58585B"/>
                </a:solidFill>
              </a:rPr>
              <a:t>Cisco Catalyst 9300 Series Switches, Cisco IOS XE Fuji 16.9.x</a:t>
            </a:r>
            <a:endParaRPr sz="2300">
              <a:solidFill>
                <a:srgbClr val="58585B"/>
              </a:solidFill>
            </a:endParaRPr>
          </a:p>
          <a:p>
            <a:pPr indent="0" lvl="0" marL="0" rtl="0" algn="l">
              <a:spcBef>
                <a:spcPts val="1400"/>
              </a:spcBef>
              <a:spcAft>
                <a:spcPts val="0"/>
              </a:spcAft>
              <a:buNone/>
            </a:pPr>
            <a:r>
              <a:rPr lang="en-NZ" sz="1050">
                <a:solidFill>
                  <a:srgbClr val="58585B"/>
                </a:solidFill>
                <a:highlight>
                  <a:srgbClr val="FFFFFF"/>
                </a:highlight>
              </a:rPr>
              <a:t>OpenFlow 1.3 Multitable—Enables integration with open source Faucet SDN Controllers to automate management of layer 2 switching, VLANs, ACLs, and layer 3 routing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NZ"/>
              <a:t>Faucet is easy to use.</a:t>
            </a:r>
            <a:endParaRPr/>
          </a:p>
          <a:p>
            <a:pPr indent="0" lvl="0" marL="0" marR="0" rtl="0" algn="l">
              <a:lnSpc>
                <a:spcPct val="100000"/>
              </a:lnSpc>
              <a:spcBef>
                <a:spcPts val="0"/>
              </a:spcBef>
              <a:spcAft>
                <a:spcPts val="0"/>
              </a:spcAft>
              <a:buClr>
                <a:srgbClr val="000000"/>
              </a:buClr>
              <a:buSzPts val="1100"/>
              <a:buFont typeface="Arial"/>
              <a:buNone/>
            </a:pPr>
            <a:r>
              <a:rPr lang="en-NZ"/>
              <a:t>It is packaged for Debian/Ubuntu and docker.  Also there are Raspberry Pi images and you can install from Pip</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rtl="0" algn="l">
              <a:spcBef>
                <a:spcPts val="0"/>
              </a:spcBef>
              <a:spcAft>
                <a:spcPts val="0"/>
              </a:spcAft>
              <a:buClr>
                <a:schemeClr val="dk1"/>
              </a:buClr>
              <a:buSzPts val="1100"/>
              <a:buFont typeface="Arial"/>
              <a:buNone/>
            </a:pPr>
            <a:r>
              <a:rPr lang="en-NZ">
                <a:solidFill>
                  <a:schemeClr val="dk1"/>
                </a:solidFill>
              </a:rPr>
              <a:t>Configuration is straighforward.  YAML files are not scary to anyone who has touched a CLI</a:t>
            </a:r>
            <a:endParaRPr>
              <a:solidFill>
                <a:schemeClr val="dk1"/>
              </a:solidFill>
            </a:endParaRPr>
          </a:p>
          <a:p>
            <a:pPr indent="0" lvl="0" marL="0" rtl="0" algn="l">
              <a:spcBef>
                <a:spcPts val="0"/>
              </a:spcBef>
              <a:spcAft>
                <a:spcPts val="0"/>
              </a:spcAft>
              <a:buClr>
                <a:schemeClr val="dk1"/>
              </a:buClr>
              <a:buSzPts val="1100"/>
              <a:buFont typeface="Arial"/>
              <a:buNone/>
            </a:pPr>
            <a:r>
              <a:rPr lang="en-NZ">
                <a:solidFill>
                  <a:schemeClr val="dk1"/>
                </a:solidFill>
              </a:rPr>
              <a:t>It has a tool to check configuration files for mistakes</a:t>
            </a:r>
            <a:endParaRPr>
              <a:solidFill>
                <a:schemeClr val="dk1"/>
              </a:solidFill>
            </a:endParaRPr>
          </a:p>
          <a:p>
            <a:pPr indent="0" lvl="0" marL="0" rtl="0" algn="l">
              <a:spcBef>
                <a:spcPts val="0"/>
              </a:spcBef>
              <a:spcAft>
                <a:spcPts val="0"/>
              </a:spcAft>
              <a:buClr>
                <a:schemeClr val="dk1"/>
              </a:buClr>
              <a:buSzPts val="1100"/>
              <a:buFont typeface="Arial"/>
              <a:buNone/>
            </a:pPr>
            <a:r>
              <a:rPr lang="en-NZ">
                <a:solidFill>
                  <a:schemeClr val="dk1"/>
                </a:solidFill>
              </a:rPr>
              <a:t>and does sensible things when configuration is reloaded</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rtl="0" algn="l">
              <a:spcBef>
                <a:spcPts val="0"/>
              </a:spcBef>
              <a:spcAft>
                <a:spcPts val="0"/>
              </a:spcAft>
              <a:buClr>
                <a:schemeClr val="dk1"/>
              </a:buClr>
              <a:buSzPts val="1100"/>
              <a:buFont typeface="Arial"/>
              <a:buNone/>
            </a:pPr>
            <a:r>
              <a:rPr lang="en-NZ">
                <a:solidFill>
                  <a:schemeClr val="dk1"/>
                </a:solidFill>
              </a:rPr>
              <a:t>Automate network behaviour</a:t>
            </a:r>
            <a:br>
              <a:rPr lang="en-NZ">
                <a:solidFill>
                  <a:schemeClr val="dk1"/>
                </a:solidFill>
              </a:rPr>
            </a:br>
            <a:r>
              <a:rPr lang="en-NZ">
                <a:solidFill>
                  <a:schemeClr val="dk1"/>
                </a:solidFill>
              </a:rPr>
              <a:t>Run network scenarios with automated test suite</a:t>
            </a:r>
            <a:br>
              <a:rPr lang="en-NZ">
                <a:solidFill>
                  <a:schemeClr val="dk1"/>
                </a:solidFill>
              </a:rPr>
            </a:br>
            <a:r>
              <a:rPr lang="en-NZ">
                <a:solidFill>
                  <a:schemeClr val="dk1"/>
                </a:solidFill>
              </a:rPr>
              <a:t>Continuous Integration</a:t>
            </a:r>
            <a:br>
              <a:rPr lang="en-NZ">
                <a:solidFill>
                  <a:schemeClr val="dk1"/>
                </a:solidFill>
              </a:rPr>
            </a:br>
            <a:r>
              <a:rPr lang="en-NZ">
                <a:solidFill>
                  <a:schemeClr val="dk1"/>
                </a:solidFill>
              </a:rPr>
              <a:t>Push on green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NZ">
                <a:solidFill>
                  <a:schemeClr val="dk1"/>
                </a:solidFill>
              </a:rPr>
              <a:t>Zero Touch Networking (ZTN)</a:t>
            </a:r>
            <a:br>
              <a:rPr lang="en-NZ">
                <a:solidFill>
                  <a:schemeClr val="dk1"/>
                </a:solidFill>
              </a:rPr>
            </a:br>
            <a:r>
              <a:rPr lang="en-NZ">
                <a:solidFill>
                  <a:schemeClr val="dk1"/>
                </a:solidFill>
              </a:rPr>
              <a:t>gNMI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3fd25b695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fd25b695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t>Companion app.  Monitors Openflow rules.</a:t>
            </a:r>
            <a:endParaRPr/>
          </a:p>
          <a:p>
            <a:pPr indent="0" lvl="0" marL="0" rtl="0" algn="l">
              <a:spcBef>
                <a:spcPts val="0"/>
              </a:spcBef>
              <a:spcAft>
                <a:spcPts val="0"/>
              </a:spcAft>
              <a:buNone/>
            </a:pPr>
            <a:r>
              <a:rPr lang="en-NZ"/>
              <a:t>Can install a rule to match any traffic - doesn’t have to actually do anything.</a:t>
            </a:r>
            <a:endParaRPr/>
          </a:p>
          <a:p>
            <a:pPr indent="0" lvl="0" marL="0" rtl="0" algn="l">
              <a:spcBef>
                <a:spcPts val="0"/>
              </a:spcBef>
              <a:spcAft>
                <a:spcPts val="0"/>
              </a:spcAft>
              <a:buNone/>
            </a:pPr>
            <a:r>
              <a:rPr lang="en-NZ"/>
              <a:t>So you can monitor counters for anything that is of interest, whether or not it is actually required for operation.</a:t>
            </a:r>
            <a:endParaRPr/>
          </a:p>
          <a:p>
            <a:pPr indent="0" lvl="0" marL="0" rtl="0" algn="l">
              <a:spcBef>
                <a:spcPts val="0"/>
              </a:spcBef>
              <a:spcAft>
                <a:spcPts val="0"/>
              </a:spcAft>
              <a:buNone/>
            </a:pPr>
            <a:r>
              <a:rPr lang="en-NZ"/>
              <a:t>Also monitor controller performance</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3fd25b695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fd25b695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Clr>
                <a:schemeClr val="dk1"/>
              </a:buClr>
              <a:buSzPts val="1100"/>
              <a:buFont typeface="Arial"/>
              <a:buNone/>
            </a:pPr>
            <a:r>
              <a:rPr lang="en-NZ">
                <a:solidFill>
                  <a:schemeClr val="dk1"/>
                </a:solidFill>
              </a:rPr>
              <a:t>Various security projects will automate this process in response to alerts.   Can use policy to limit IoT device behaviour.</a:t>
            </a:r>
            <a:endParaRPr>
              <a:solidFill>
                <a:schemeClr val="dk1"/>
              </a:solidFill>
            </a:endParaRPr>
          </a:p>
          <a:p>
            <a:pPr indent="0" lvl="0" marL="114300" rtl="0" algn="l">
              <a:spcBef>
                <a:spcPts val="0"/>
              </a:spcBef>
              <a:spcAft>
                <a:spcPts val="0"/>
              </a:spcAft>
              <a:buClr>
                <a:schemeClr val="dk1"/>
              </a:buClr>
              <a:buSzPts val="1100"/>
              <a:buFont typeface="Arial"/>
              <a:buNone/>
            </a:pPr>
            <a:r>
              <a:rPr lang="en-NZ">
                <a:solidFill>
                  <a:schemeClr val="dk1"/>
                </a:solidFill>
              </a:rPr>
              <a:t>Poseidon listens to Faucet events and samples traffic an uses ML to profile nodes then looks for nodes changing profile to detect insider threats.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NZ"/>
              <a:t>So where have we deployed it??</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46dd4c4c5b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46dd4c4c5b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t>To prove it works in production we had to deploy it</a:t>
            </a:r>
            <a:endParaRPr/>
          </a:p>
          <a:p>
            <a:pPr indent="0" lvl="0" marL="0" rtl="0" algn="l">
              <a:spcBef>
                <a:spcPts val="0"/>
              </a:spcBef>
              <a:spcAft>
                <a:spcPts val="0"/>
              </a:spcAft>
              <a:buNone/>
            </a:pPr>
            <a:r>
              <a:rPr lang="en-NZ"/>
              <a:t>Started Jan 2017 at NZNog - A bit hairy</a:t>
            </a:r>
            <a:endParaRPr/>
          </a:p>
          <a:p>
            <a:pPr indent="0" lvl="0" marL="0" rtl="0" algn="l">
              <a:spcBef>
                <a:spcPts val="0"/>
              </a:spcBef>
              <a:spcAft>
                <a:spcPts val="0"/>
              </a:spcAft>
              <a:buNone/>
            </a:pPr>
            <a:r>
              <a:rPr lang="en-NZ"/>
              <a:t>REwritten many times by Jan 2018</a:t>
            </a:r>
            <a:endParaRPr/>
          </a:p>
          <a:p>
            <a:pPr indent="0" lvl="0" marL="0" rtl="0" algn="l">
              <a:spcBef>
                <a:spcPts val="0"/>
              </a:spcBef>
              <a:spcAft>
                <a:spcPts val="0"/>
              </a:spcAft>
              <a:buNone/>
            </a:pPr>
            <a:r>
              <a:rPr lang="en-NZ"/>
              <a:t>Dog food network at our research group - all online</a:t>
            </a:r>
            <a:endParaRPr/>
          </a:p>
          <a:p>
            <a:pPr indent="0" lvl="0" marL="0" rtl="0" algn="l">
              <a:spcBef>
                <a:spcPts val="0"/>
              </a:spcBef>
              <a:spcAft>
                <a:spcPts val="0"/>
              </a:spcAft>
              <a:buNone/>
            </a:pPr>
            <a:r>
              <a:rPr lang="en-NZ"/>
              <a:t>SC18  15000 people, hundreds of booths, HPC vendors, SC centres, research groups live demos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3906762" y="0"/>
            <a:ext cx="5140477" cy="5143501"/>
            <a:chOff x="3906762" y="0"/>
            <a:chExt cx="5140477" cy="5143501"/>
          </a:xfrm>
        </p:grpSpPr>
        <p:pic>
          <p:nvPicPr>
            <p:cNvPr descr="g22.png" id="11" name="Google Shape;11;p2"/>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12" name="Google Shape;12;p2"/>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13" name="Google Shape;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14" name="Google Shape;14;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24255D"/>
              </a:buClr>
              <a:buSzPts val="2800"/>
              <a:buFont typeface="Arial"/>
              <a:buNone/>
              <a:defRPr b="0" i="0" sz="2800" u="none" cap="none" strike="noStrike">
                <a:solidFill>
                  <a:srgbClr val="24255D"/>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5" name="Google Shape;15;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E9D928"/>
              </a:buClr>
              <a:buSzPts val="5200"/>
              <a:buFont typeface="Arial"/>
              <a:buNone/>
              <a:defRPr b="0" i="0" sz="52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7" name="Shape 67"/>
        <p:cNvGrpSpPr/>
        <p:nvPr/>
      </p:nvGrpSpPr>
      <p:grpSpPr>
        <a:xfrm>
          <a:off x="0" y="0"/>
          <a:ext cx="0" cy="0"/>
          <a:chOff x="0" y="0"/>
          <a:chExt cx="0" cy="0"/>
        </a:xfrm>
      </p:grpSpPr>
      <p:grpSp>
        <p:nvGrpSpPr>
          <p:cNvPr id="68" name="Google Shape;68;p11"/>
          <p:cNvGrpSpPr/>
          <p:nvPr/>
        </p:nvGrpSpPr>
        <p:grpSpPr>
          <a:xfrm>
            <a:off x="3906762" y="0"/>
            <a:ext cx="5140477" cy="5143501"/>
            <a:chOff x="3906762" y="0"/>
            <a:chExt cx="5140477" cy="5143501"/>
          </a:xfrm>
        </p:grpSpPr>
        <p:pic>
          <p:nvPicPr>
            <p:cNvPr descr="g22.png" id="69" name="Google Shape;69;p11"/>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70" name="Google Shape;70;p11"/>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71" name="Google Shape;71;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E9D928"/>
              </a:buClr>
              <a:buSzPts val="12000"/>
              <a:buFont typeface="Arial"/>
              <a:buNone/>
              <a:defRPr b="0" i="0" sz="120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72" name="Google Shape;72;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rgbClr val="24255D"/>
              </a:buClr>
              <a:buSzPts val="1800"/>
              <a:buFont typeface="Arial"/>
              <a:buChar char="●"/>
              <a:defRPr b="0" i="0" sz="1800" u="none" cap="none" strike="noStrike">
                <a:solidFill>
                  <a:srgbClr val="24255D"/>
                </a:solidFill>
                <a:latin typeface="Arial"/>
                <a:ea typeface="Arial"/>
                <a:cs typeface="Arial"/>
                <a:sym typeface="Arial"/>
              </a:defRPr>
            </a:lvl1pPr>
            <a:lvl2pPr indent="-317500" lvl="1" marL="9144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2pPr>
            <a:lvl3pPr indent="-317500" lvl="2" marL="13716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3pPr>
            <a:lvl4pPr indent="-317500" lvl="3" marL="18288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4pPr>
            <a:lvl5pPr indent="-317500" lvl="4" marL="22860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5pPr>
            <a:lvl6pPr indent="-317500" lvl="5" marL="27432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6pPr>
            <a:lvl7pPr indent="-317500" lvl="6" marL="32004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7pPr>
            <a:lvl8pPr indent="-317500" lvl="7" marL="36576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8pPr>
            <a:lvl9pPr indent="-317500" lvl="8" marL="4114800" marR="0" rtl="0" algn="ctr">
              <a:lnSpc>
                <a:spcPct val="115000"/>
              </a:lnSpc>
              <a:spcBef>
                <a:spcPts val="1600"/>
              </a:spcBef>
              <a:spcAft>
                <a:spcPts val="1600"/>
              </a:spcAft>
              <a:buClr>
                <a:srgbClr val="24255D"/>
              </a:buClr>
              <a:buSzPts val="1400"/>
              <a:buFont typeface="Arial"/>
              <a:buChar char="■"/>
              <a:defRPr b="0" i="0" sz="1400" u="none" cap="none" strike="noStrike">
                <a:solidFill>
                  <a:srgbClr val="24255D"/>
                </a:solidFill>
                <a:latin typeface="Arial"/>
                <a:ea typeface="Arial"/>
                <a:cs typeface="Arial"/>
                <a:sym typeface="Arial"/>
              </a:defRPr>
            </a:lvl9pPr>
          </a:lstStyle>
          <a:p/>
        </p:txBody>
      </p:sp>
      <p:sp>
        <p:nvSpPr>
          <p:cNvPr id="73" name="Google Shape;7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4" name="Shape 74"/>
        <p:cNvGrpSpPr/>
        <p:nvPr/>
      </p:nvGrpSpPr>
      <p:grpSpPr>
        <a:xfrm>
          <a:off x="0" y="0"/>
          <a:ext cx="0" cy="0"/>
          <a:chOff x="0" y="0"/>
          <a:chExt cx="0" cy="0"/>
        </a:xfrm>
      </p:grpSpPr>
      <p:grpSp>
        <p:nvGrpSpPr>
          <p:cNvPr id="75" name="Google Shape;75;p12"/>
          <p:cNvGrpSpPr/>
          <p:nvPr/>
        </p:nvGrpSpPr>
        <p:grpSpPr>
          <a:xfrm>
            <a:off x="3906762" y="0"/>
            <a:ext cx="5140477" cy="5143501"/>
            <a:chOff x="3906762" y="0"/>
            <a:chExt cx="5140477" cy="5143501"/>
          </a:xfrm>
        </p:grpSpPr>
        <p:pic>
          <p:nvPicPr>
            <p:cNvPr descr="g22.png" id="76" name="Google Shape;76;p12"/>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77" name="Google Shape;77;p12"/>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78" name="Google Shape;7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3" name="Shape 83"/>
        <p:cNvGrpSpPr/>
        <p:nvPr/>
      </p:nvGrpSpPr>
      <p:grpSpPr>
        <a:xfrm>
          <a:off x="0" y="0"/>
          <a:ext cx="0" cy="0"/>
          <a:chOff x="0" y="0"/>
          <a:chExt cx="0" cy="0"/>
        </a:xfrm>
      </p:grpSpPr>
      <p:pic>
        <p:nvPicPr>
          <p:cNvPr descr="g14.png" id="84" name="Google Shape;84;p14"/>
          <p:cNvPicPr preferRelativeResize="0"/>
          <p:nvPr/>
        </p:nvPicPr>
        <p:blipFill rotWithShape="1">
          <a:blip r:embed="rId2">
            <a:alphaModFix/>
          </a:blip>
          <a:srcRect b="0" l="0" r="0" t="0"/>
          <a:stretch/>
        </p:blipFill>
        <p:spPr>
          <a:xfrm>
            <a:off x="4032350" y="4725113"/>
            <a:ext cx="1079300" cy="269825"/>
          </a:xfrm>
          <a:prstGeom prst="rect">
            <a:avLst/>
          </a:prstGeom>
          <a:noFill/>
          <a:ln>
            <a:noFill/>
          </a:ln>
        </p:spPr>
      </p:pic>
      <p:sp>
        <p:nvSpPr>
          <p:cNvPr id="85" name="Google Shape;8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6" name="Google Shape;8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rgbClr val="24255D"/>
              </a:buClr>
              <a:buSzPts val="1800"/>
              <a:buFont typeface="Arial"/>
              <a:buChar char="●"/>
              <a:defRPr b="0" i="0" sz="1800" u="none" cap="none" strike="noStrike">
                <a:solidFill>
                  <a:srgbClr val="24255D"/>
                </a:solidFill>
                <a:latin typeface="Arial"/>
                <a:ea typeface="Arial"/>
                <a:cs typeface="Arial"/>
                <a:sym typeface="Arial"/>
              </a:defRPr>
            </a:lvl1pPr>
            <a:lvl2pPr indent="-317500" lvl="1" marL="914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2pPr>
            <a:lvl3pPr indent="-317500" lvl="2" marL="1371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3pPr>
            <a:lvl4pPr indent="-317500" lvl="3" marL="18288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4pPr>
            <a:lvl5pPr indent="-317500" lvl="4" marL="22860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5pPr>
            <a:lvl6pPr indent="-317500" lvl="5" marL="27432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6pPr>
            <a:lvl7pPr indent="-317500" lvl="6" marL="3200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7pPr>
            <a:lvl8pPr indent="-317500" lvl="7" marL="3657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8pPr>
            <a:lvl9pPr indent="-317500" lvl="8" marL="4114800" marR="0" rtl="0" algn="l">
              <a:lnSpc>
                <a:spcPct val="115000"/>
              </a:lnSpc>
              <a:spcBef>
                <a:spcPts val="1600"/>
              </a:spcBef>
              <a:spcAft>
                <a:spcPts val="1600"/>
              </a:spcAft>
              <a:buClr>
                <a:srgbClr val="24255D"/>
              </a:buClr>
              <a:buSzPts val="1400"/>
              <a:buFont typeface="Arial"/>
              <a:buChar char="■"/>
              <a:defRPr b="0" i="0" sz="1400" u="none" cap="none" strike="noStrike">
                <a:solidFill>
                  <a:srgbClr val="24255D"/>
                </a:solidFill>
                <a:latin typeface="Arial"/>
                <a:ea typeface="Arial"/>
                <a:cs typeface="Arial"/>
                <a:sym typeface="Arial"/>
              </a:defRPr>
            </a:lvl9pPr>
          </a:lstStyle>
          <a:p/>
        </p:txBody>
      </p:sp>
      <p:sp>
        <p:nvSpPr>
          <p:cNvPr id="87" name="Google Shape;8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8" name="Shape 88"/>
        <p:cNvGrpSpPr/>
        <p:nvPr/>
      </p:nvGrpSpPr>
      <p:grpSpPr>
        <a:xfrm>
          <a:off x="0" y="0"/>
          <a:ext cx="0" cy="0"/>
          <a:chOff x="0" y="0"/>
          <a:chExt cx="0" cy="0"/>
        </a:xfrm>
      </p:grpSpPr>
      <p:grpSp>
        <p:nvGrpSpPr>
          <p:cNvPr id="89" name="Google Shape;89;p15"/>
          <p:cNvGrpSpPr/>
          <p:nvPr/>
        </p:nvGrpSpPr>
        <p:grpSpPr>
          <a:xfrm>
            <a:off x="3906762" y="0"/>
            <a:ext cx="5140477" cy="5143501"/>
            <a:chOff x="3906762" y="0"/>
            <a:chExt cx="5140477" cy="5143501"/>
          </a:xfrm>
        </p:grpSpPr>
        <p:pic>
          <p:nvPicPr>
            <p:cNvPr descr="g22.png" id="90" name="Google Shape;90;p15"/>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91" name="Google Shape;91;p15"/>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92" name="Google Shape;9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93" name="Google Shape;93;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24255D"/>
              </a:buClr>
              <a:buSzPts val="2800"/>
              <a:buFont typeface="Arial"/>
              <a:buNone/>
              <a:defRPr b="0" i="0" sz="2800" u="none" cap="none" strike="noStrike">
                <a:solidFill>
                  <a:srgbClr val="24255D"/>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94" name="Google Shape;94;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E9D928"/>
              </a:buClr>
              <a:buSzPts val="5200"/>
              <a:buFont typeface="Arial"/>
              <a:buNone/>
              <a:defRPr b="0" i="0" sz="52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5" name="Shape 95"/>
        <p:cNvGrpSpPr/>
        <p:nvPr/>
      </p:nvGrpSpPr>
      <p:grpSpPr>
        <a:xfrm>
          <a:off x="0" y="0"/>
          <a:ext cx="0" cy="0"/>
          <a:chOff x="0" y="0"/>
          <a:chExt cx="0" cy="0"/>
        </a:xfrm>
      </p:grpSpPr>
      <p:grpSp>
        <p:nvGrpSpPr>
          <p:cNvPr id="96" name="Google Shape;96;p16"/>
          <p:cNvGrpSpPr/>
          <p:nvPr/>
        </p:nvGrpSpPr>
        <p:grpSpPr>
          <a:xfrm>
            <a:off x="3906762" y="0"/>
            <a:ext cx="5140477" cy="5143501"/>
            <a:chOff x="3906762" y="0"/>
            <a:chExt cx="5140477" cy="5143501"/>
          </a:xfrm>
        </p:grpSpPr>
        <p:pic>
          <p:nvPicPr>
            <p:cNvPr descr="g22.png" id="97" name="Google Shape;97;p16"/>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98" name="Google Shape;98;p16"/>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99" name="Google Shape;9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100" name="Google Shape;100;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E9D928"/>
              </a:buClr>
              <a:buSzPts val="3600"/>
              <a:buFont typeface="Arial"/>
              <a:buNone/>
              <a:defRPr b="0" i="0" sz="36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01" name="Shape 101"/>
        <p:cNvGrpSpPr/>
        <p:nvPr/>
      </p:nvGrpSpPr>
      <p:grpSpPr>
        <a:xfrm>
          <a:off x="0" y="0"/>
          <a:ext cx="0" cy="0"/>
          <a:chOff x="0" y="0"/>
          <a:chExt cx="0" cy="0"/>
        </a:xfrm>
      </p:grpSpPr>
      <p:pic>
        <p:nvPicPr>
          <p:cNvPr descr="g14.png" id="102" name="Google Shape;102;p17"/>
          <p:cNvPicPr preferRelativeResize="0"/>
          <p:nvPr/>
        </p:nvPicPr>
        <p:blipFill rotWithShape="1">
          <a:blip r:embed="rId2">
            <a:alphaModFix/>
          </a:blip>
          <a:srcRect b="0" l="0" r="0" t="0"/>
          <a:stretch/>
        </p:blipFill>
        <p:spPr>
          <a:xfrm>
            <a:off x="4032350" y="4725113"/>
            <a:ext cx="1079300" cy="269825"/>
          </a:xfrm>
          <a:prstGeom prst="rect">
            <a:avLst/>
          </a:prstGeom>
          <a:noFill/>
          <a:ln>
            <a:noFill/>
          </a:ln>
        </p:spPr>
      </p:pic>
      <p:sp>
        <p:nvSpPr>
          <p:cNvPr id="103" name="Google Shape;103;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4" name="Google Shape;104;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1pPr>
            <a:lvl2pPr indent="-304800" lvl="1" marL="914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2pPr>
            <a:lvl3pPr indent="-304800" lvl="2" marL="1371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3pPr>
            <a:lvl4pPr indent="-304800" lvl="3" marL="18288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4pPr>
            <a:lvl5pPr indent="-304800" lvl="4" marL="22860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5pPr>
            <a:lvl6pPr indent="-304800" lvl="5" marL="27432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6pPr>
            <a:lvl7pPr indent="-304800" lvl="6" marL="3200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7pPr>
            <a:lvl8pPr indent="-304800" lvl="7" marL="3657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8pPr>
            <a:lvl9pPr indent="-304800" lvl="8" marL="4114800" marR="0" rtl="0" algn="l">
              <a:lnSpc>
                <a:spcPct val="115000"/>
              </a:lnSpc>
              <a:spcBef>
                <a:spcPts val="1600"/>
              </a:spcBef>
              <a:spcAft>
                <a:spcPts val="1600"/>
              </a:spcAft>
              <a:buClr>
                <a:srgbClr val="24255D"/>
              </a:buClr>
              <a:buSzPts val="1200"/>
              <a:buFont typeface="Arial"/>
              <a:buChar char="■"/>
              <a:defRPr b="0" i="0" sz="1200" u="none" cap="none" strike="noStrike">
                <a:solidFill>
                  <a:srgbClr val="24255D"/>
                </a:solidFill>
                <a:latin typeface="Arial"/>
                <a:ea typeface="Arial"/>
                <a:cs typeface="Arial"/>
                <a:sym typeface="Arial"/>
              </a:defRPr>
            </a:lvl9pPr>
          </a:lstStyle>
          <a:p/>
        </p:txBody>
      </p:sp>
      <p:sp>
        <p:nvSpPr>
          <p:cNvPr id="105" name="Google Shape;105;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1pPr>
            <a:lvl2pPr indent="-304800" lvl="1" marL="914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2pPr>
            <a:lvl3pPr indent="-304800" lvl="2" marL="1371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3pPr>
            <a:lvl4pPr indent="-304800" lvl="3" marL="18288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4pPr>
            <a:lvl5pPr indent="-304800" lvl="4" marL="22860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5pPr>
            <a:lvl6pPr indent="-304800" lvl="5" marL="27432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6pPr>
            <a:lvl7pPr indent="-304800" lvl="6" marL="3200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7pPr>
            <a:lvl8pPr indent="-304800" lvl="7" marL="3657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8pPr>
            <a:lvl9pPr indent="-304800" lvl="8" marL="4114800" marR="0" rtl="0" algn="l">
              <a:lnSpc>
                <a:spcPct val="115000"/>
              </a:lnSpc>
              <a:spcBef>
                <a:spcPts val="1600"/>
              </a:spcBef>
              <a:spcAft>
                <a:spcPts val="1600"/>
              </a:spcAft>
              <a:buClr>
                <a:srgbClr val="24255D"/>
              </a:buClr>
              <a:buSzPts val="1200"/>
              <a:buFont typeface="Arial"/>
              <a:buChar char="■"/>
              <a:defRPr b="0" i="0" sz="1200" u="none" cap="none" strike="noStrike">
                <a:solidFill>
                  <a:srgbClr val="24255D"/>
                </a:solidFill>
                <a:latin typeface="Arial"/>
                <a:ea typeface="Arial"/>
                <a:cs typeface="Arial"/>
                <a:sym typeface="Arial"/>
              </a:defRPr>
            </a:lvl9pPr>
          </a:lstStyle>
          <a:p/>
        </p:txBody>
      </p:sp>
      <p:sp>
        <p:nvSpPr>
          <p:cNvPr id="106" name="Google Shape;10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7" name="Shape 107"/>
        <p:cNvGrpSpPr/>
        <p:nvPr/>
      </p:nvGrpSpPr>
      <p:grpSpPr>
        <a:xfrm>
          <a:off x="0" y="0"/>
          <a:ext cx="0" cy="0"/>
          <a:chOff x="0" y="0"/>
          <a:chExt cx="0" cy="0"/>
        </a:xfrm>
      </p:grpSpPr>
      <p:pic>
        <p:nvPicPr>
          <p:cNvPr descr="g14.png" id="108" name="Google Shape;108;p18"/>
          <p:cNvPicPr preferRelativeResize="0"/>
          <p:nvPr/>
        </p:nvPicPr>
        <p:blipFill rotWithShape="1">
          <a:blip r:embed="rId2">
            <a:alphaModFix/>
          </a:blip>
          <a:srcRect b="0" l="0" r="0" t="0"/>
          <a:stretch/>
        </p:blipFill>
        <p:spPr>
          <a:xfrm>
            <a:off x="4032350" y="4725113"/>
            <a:ext cx="1079300" cy="269825"/>
          </a:xfrm>
          <a:prstGeom prst="rect">
            <a:avLst/>
          </a:prstGeom>
          <a:noFill/>
          <a:ln>
            <a:noFill/>
          </a:ln>
        </p:spPr>
      </p:pic>
      <p:sp>
        <p:nvSpPr>
          <p:cNvPr id="109" name="Google Shape;109;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2pPr>
            <a:lvl3pPr lvl="2"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3pPr>
            <a:lvl4pPr lvl="3"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4pPr>
            <a:lvl5pPr lvl="4"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5pPr>
            <a:lvl6pPr lvl="5"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6pPr>
            <a:lvl7pPr lvl="6"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7pPr>
            <a:lvl8pPr lvl="7"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8pPr>
            <a:lvl9pPr lvl="8"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9pPr>
          </a:lstStyle>
          <a:p/>
        </p:txBody>
      </p:sp>
      <p:sp>
        <p:nvSpPr>
          <p:cNvPr id="110" name="Google Shape;11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11" name="Shape 111"/>
        <p:cNvGrpSpPr/>
        <p:nvPr/>
      </p:nvGrpSpPr>
      <p:grpSpPr>
        <a:xfrm>
          <a:off x="0" y="0"/>
          <a:ext cx="0" cy="0"/>
          <a:chOff x="0" y="0"/>
          <a:chExt cx="0" cy="0"/>
        </a:xfrm>
      </p:grpSpPr>
      <p:pic>
        <p:nvPicPr>
          <p:cNvPr descr="g14.png" id="112" name="Google Shape;112;p19"/>
          <p:cNvPicPr preferRelativeResize="0"/>
          <p:nvPr/>
        </p:nvPicPr>
        <p:blipFill rotWithShape="1">
          <a:blip r:embed="rId2">
            <a:alphaModFix/>
          </a:blip>
          <a:srcRect b="0" l="0" r="0" t="0"/>
          <a:stretch/>
        </p:blipFill>
        <p:spPr>
          <a:xfrm>
            <a:off x="4032350" y="4725113"/>
            <a:ext cx="1079300" cy="269825"/>
          </a:xfrm>
          <a:prstGeom prst="rect">
            <a:avLst/>
          </a:prstGeom>
          <a:noFill/>
          <a:ln>
            <a:noFill/>
          </a:ln>
        </p:spPr>
      </p:pic>
      <p:sp>
        <p:nvSpPr>
          <p:cNvPr id="113" name="Google Shape;113;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2pPr>
            <a:lvl3pPr lvl="2"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3pPr>
            <a:lvl4pPr lvl="3"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4pPr>
            <a:lvl5pPr lvl="4"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5pPr>
            <a:lvl6pPr lvl="5"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6pPr>
            <a:lvl7pPr lvl="6"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7pPr>
            <a:lvl8pPr lvl="7"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8pPr>
            <a:lvl9pPr lvl="8"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9pPr>
          </a:lstStyle>
          <a:p/>
        </p:txBody>
      </p:sp>
      <p:sp>
        <p:nvSpPr>
          <p:cNvPr id="114" name="Google Shape;114;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1pPr>
            <a:lvl2pPr indent="-304800" lvl="1" marL="914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2pPr>
            <a:lvl3pPr indent="-304800" lvl="2" marL="1371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3pPr>
            <a:lvl4pPr indent="-304800" lvl="3" marL="18288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4pPr>
            <a:lvl5pPr indent="-304800" lvl="4" marL="22860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5pPr>
            <a:lvl6pPr indent="-304800" lvl="5" marL="27432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6pPr>
            <a:lvl7pPr indent="-304800" lvl="6" marL="3200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7pPr>
            <a:lvl8pPr indent="-304800" lvl="7" marL="3657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8pPr>
            <a:lvl9pPr indent="-304800" lvl="8" marL="4114800" marR="0" rtl="0" algn="l">
              <a:lnSpc>
                <a:spcPct val="115000"/>
              </a:lnSpc>
              <a:spcBef>
                <a:spcPts val="1600"/>
              </a:spcBef>
              <a:spcAft>
                <a:spcPts val="1600"/>
              </a:spcAft>
              <a:buClr>
                <a:srgbClr val="24255D"/>
              </a:buClr>
              <a:buSzPts val="1200"/>
              <a:buFont typeface="Arial"/>
              <a:buChar char="■"/>
              <a:defRPr b="0" i="0" sz="1200" u="none" cap="none" strike="noStrike">
                <a:solidFill>
                  <a:srgbClr val="24255D"/>
                </a:solidFill>
                <a:latin typeface="Arial"/>
                <a:ea typeface="Arial"/>
                <a:cs typeface="Arial"/>
                <a:sym typeface="Arial"/>
              </a:defRPr>
            </a:lvl9pPr>
          </a:lstStyle>
          <a:p/>
        </p:txBody>
      </p:sp>
      <p:sp>
        <p:nvSpPr>
          <p:cNvPr id="115" name="Google Shape;1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16" name="Shape 116"/>
        <p:cNvGrpSpPr/>
        <p:nvPr/>
      </p:nvGrpSpPr>
      <p:grpSpPr>
        <a:xfrm>
          <a:off x="0" y="0"/>
          <a:ext cx="0" cy="0"/>
          <a:chOff x="0" y="0"/>
          <a:chExt cx="0" cy="0"/>
        </a:xfrm>
      </p:grpSpPr>
      <p:grpSp>
        <p:nvGrpSpPr>
          <p:cNvPr id="117" name="Google Shape;117;p20"/>
          <p:cNvGrpSpPr/>
          <p:nvPr/>
        </p:nvGrpSpPr>
        <p:grpSpPr>
          <a:xfrm>
            <a:off x="3906762" y="0"/>
            <a:ext cx="5140477" cy="5143501"/>
            <a:chOff x="3906762" y="0"/>
            <a:chExt cx="5140477" cy="5143501"/>
          </a:xfrm>
        </p:grpSpPr>
        <p:pic>
          <p:nvPicPr>
            <p:cNvPr descr="g22.png" id="118" name="Google Shape;118;p20"/>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119" name="Google Shape;119;p20"/>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120" name="Google Shape;120;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2pPr>
            <a:lvl3pPr lvl="2"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3pPr>
            <a:lvl4pPr lvl="3"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4pPr>
            <a:lvl5pPr lvl="4"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5pPr>
            <a:lvl6pPr lvl="5"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6pPr>
            <a:lvl7pPr lvl="6"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7pPr>
            <a:lvl8pPr lvl="7"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8pPr>
            <a:lvl9pPr lvl="8"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9pPr>
          </a:lstStyle>
          <a:p/>
        </p:txBody>
      </p:sp>
      <p:sp>
        <p:nvSpPr>
          <p:cNvPr id="121" name="Google Shape;12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2" name="Shape 122"/>
        <p:cNvGrpSpPr/>
        <p:nvPr/>
      </p:nvGrpSpPr>
      <p:grpSpPr>
        <a:xfrm>
          <a:off x="0" y="0"/>
          <a:ext cx="0" cy="0"/>
          <a:chOff x="0" y="0"/>
          <a:chExt cx="0" cy="0"/>
        </a:xfrm>
      </p:grpSpPr>
      <p:grpSp>
        <p:nvGrpSpPr>
          <p:cNvPr id="123" name="Google Shape;123;p21"/>
          <p:cNvGrpSpPr/>
          <p:nvPr/>
        </p:nvGrpSpPr>
        <p:grpSpPr>
          <a:xfrm>
            <a:off x="3906762" y="0"/>
            <a:ext cx="5140477" cy="5143501"/>
            <a:chOff x="3906762" y="0"/>
            <a:chExt cx="5140477" cy="5143501"/>
          </a:xfrm>
        </p:grpSpPr>
        <p:pic>
          <p:nvPicPr>
            <p:cNvPr descr="g22.png" id="124" name="Google Shape;124;p21"/>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125" name="Google Shape;125;p21"/>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126" name="Google Shape;126;p21"/>
          <p:cNvSpPr/>
          <p:nvPr/>
        </p:nvSpPr>
        <p:spPr>
          <a:xfrm>
            <a:off x="4572000" y="-125"/>
            <a:ext cx="4572000" cy="514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2pPr>
            <a:lvl3pPr lvl="2"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3pPr>
            <a:lvl4pPr lvl="3"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4pPr>
            <a:lvl5pPr lvl="4"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5pPr>
            <a:lvl6pPr lvl="5"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6pPr>
            <a:lvl7pPr lvl="6"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7pPr>
            <a:lvl8pPr lvl="7"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8pPr>
            <a:lvl9pPr lvl="8"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9pPr>
          </a:lstStyle>
          <a:p/>
        </p:txBody>
      </p:sp>
      <p:sp>
        <p:nvSpPr>
          <p:cNvPr id="128" name="Google Shape;128;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1pPr>
            <a:lvl2pPr lvl="1"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2pPr>
            <a:lvl3pPr lvl="2"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3pPr>
            <a:lvl4pPr lvl="3"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4pPr>
            <a:lvl5pPr lvl="4"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5pPr>
            <a:lvl6pPr lvl="5"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6pPr>
            <a:lvl7pPr lvl="6"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7pPr>
            <a:lvl8pPr lvl="7"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8pPr>
            <a:lvl9pPr lvl="8"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9pPr>
          </a:lstStyle>
          <a:p/>
        </p:txBody>
      </p:sp>
      <p:sp>
        <p:nvSpPr>
          <p:cNvPr id="129" name="Google Shape;129;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rgbClr val="24255D"/>
              </a:buClr>
              <a:buSzPts val="1800"/>
              <a:buFont typeface="Arial"/>
              <a:buChar char="●"/>
              <a:defRPr b="0" i="0" sz="1800" u="none" cap="none" strike="noStrike">
                <a:solidFill>
                  <a:srgbClr val="24255D"/>
                </a:solidFill>
                <a:latin typeface="Arial"/>
                <a:ea typeface="Arial"/>
                <a:cs typeface="Arial"/>
                <a:sym typeface="Arial"/>
              </a:defRPr>
            </a:lvl1pPr>
            <a:lvl2pPr indent="-317500" lvl="1" marL="914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2pPr>
            <a:lvl3pPr indent="-317500" lvl="2" marL="1371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3pPr>
            <a:lvl4pPr indent="-317500" lvl="3" marL="18288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4pPr>
            <a:lvl5pPr indent="-317500" lvl="4" marL="22860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5pPr>
            <a:lvl6pPr indent="-317500" lvl="5" marL="27432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6pPr>
            <a:lvl7pPr indent="-317500" lvl="6" marL="3200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7pPr>
            <a:lvl8pPr indent="-317500" lvl="7" marL="3657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8pPr>
            <a:lvl9pPr indent="-317500" lvl="8" marL="4114800" marR="0" rtl="0" algn="l">
              <a:lnSpc>
                <a:spcPct val="115000"/>
              </a:lnSpc>
              <a:spcBef>
                <a:spcPts val="1600"/>
              </a:spcBef>
              <a:spcAft>
                <a:spcPts val="1600"/>
              </a:spcAft>
              <a:buClr>
                <a:srgbClr val="24255D"/>
              </a:buClr>
              <a:buSzPts val="1400"/>
              <a:buFont typeface="Arial"/>
              <a:buChar char="■"/>
              <a:defRPr b="0" i="0" sz="1400" u="none" cap="none" strike="noStrike">
                <a:solidFill>
                  <a:srgbClr val="24255D"/>
                </a:solidFill>
                <a:latin typeface="Arial"/>
                <a:ea typeface="Arial"/>
                <a:cs typeface="Arial"/>
                <a:sym typeface="Arial"/>
              </a:defRPr>
            </a:lvl9pPr>
          </a:lstStyle>
          <a:p/>
        </p:txBody>
      </p:sp>
      <p:sp>
        <p:nvSpPr>
          <p:cNvPr id="130" name="Google Shape;13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grpSp>
        <p:nvGrpSpPr>
          <p:cNvPr id="17" name="Google Shape;17;p3"/>
          <p:cNvGrpSpPr/>
          <p:nvPr/>
        </p:nvGrpSpPr>
        <p:grpSpPr>
          <a:xfrm>
            <a:off x="3906762" y="0"/>
            <a:ext cx="5140477" cy="5143501"/>
            <a:chOff x="3906762" y="0"/>
            <a:chExt cx="5140477" cy="5143501"/>
          </a:xfrm>
        </p:grpSpPr>
        <p:pic>
          <p:nvPicPr>
            <p:cNvPr descr="g22.png" id="18" name="Google Shape;18;p3"/>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19" name="Google Shape;19;p3"/>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21" name="Google Shape;21;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E9D928"/>
              </a:buClr>
              <a:buSzPts val="3600"/>
              <a:buFont typeface="Arial"/>
              <a:buNone/>
              <a:defRPr b="0" i="0" sz="36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1" name="Shape 131"/>
        <p:cNvGrpSpPr/>
        <p:nvPr/>
      </p:nvGrpSpPr>
      <p:grpSpPr>
        <a:xfrm>
          <a:off x="0" y="0"/>
          <a:ext cx="0" cy="0"/>
          <a:chOff x="0" y="0"/>
          <a:chExt cx="0" cy="0"/>
        </a:xfrm>
      </p:grpSpPr>
      <p:grpSp>
        <p:nvGrpSpPr>
          <p:cNvPr id="132" name="Google Shape;132;p22"/>
          <p:cNvGrpSpPr/>
          <p:nvPr/>
        </p:nvGrpSpPr>
        <p:grpSpPr>
          <a:xfrm>
            <a:off x="3906762" y="0"/>
            <a:ext cx="5140477" cy="5143501"/>
            <a:chOff x="3906762" y="0"/>
            <a:chExt cx="5140477" cy="5143501"/>
          </a:xfrm>
        </p:grpSpPr>
        <p:pic>
          <p:nvPicPr>
            <p:cNvPr descr="g22.png" id="133" name="Google Shape;133;p22"/>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134" name="Google Shape;134;p22"/>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135" name="Google Shape;135;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rgbClr val="24255D"/>
              </a:buClr>
              <a:buSzPts val="1800"/>
              <a:buFont typeface="Arial"/>
              <a:buNone/>
              <a:defRPr b="0" i="0" sz="1800" u="none" cap="none" strike="noStrike">
                <a:solidFill>
                  <a:srgbClr val="24255D"/>
                </a:solidFill>
                <a:latin typeface="Arial"/>
                <a:ea typeface="Arial"/>
                <a:cs typeface="Arial"/>
                <a:sym typeface="Arial"/>
              </a:defRPr>
            </a:lvl1pPr>
          </a:lstStyle>
          <a:p/>
        </p:txBody>
      </p:sp>
      <p:sp>
        <p:nvSpPr>
          <p:cNvPr id="136" name="Google Shape;13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37" name="Shape 137"/>
        <p:cNvGrpSpPr/>
        <p:nvPr/>
      </p:nvGrpSpPr>
      <p:grpSpPr>
        <a:xfrm>
          <a:off x="0" y="0"/>
          <a:ext cx="0" cy="0"/>
          <a:chOff x="0" y="0"/>
          <a:chExt cx="0" cy="0"/>
        </a:xfrm>
      </p:grpSpPr>
      <p:grpSp>
        <p:nvGrpSpPr>
          <p:cNvPr id="138" name="Google Shape;138;p23"/>
          <p:cNvGrpSpPr/>
          <p:nvPr/>
        </p:nvGrpSpPr>
        <p:grpSpPr>
          <a:xfrm>
            <a:off x="3906762" y="0"/>
            <a:ext cx="5140477" cy="5143501"/>
            <a:chOff x="3906762" y="0"/>
            <a:chExt cx="5140477" cy="5143501"/>
          </a:xfrm>
        </p:grpSpPr>
        <p:pic>
          <p:nvPicPr>
            <p:cNvPr descr="g22.png" id="139" name="Google Shape;139;p23"/>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140" name="Google Shape;140;p23"/>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141" name="Google Shape;141;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E9D928"/>
              </a:buClr>
              <a:buSzPts val="12000"/>
              <a:buFont typeface="Arial"/>
              <a:buNone/>
              <a:defRPr b="0" i="0" sz="120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142" name="Google Shape;142;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rgbClr val="24255D"/>
              </a:buClr>
              <a:buSzPts val="1800"/>
              <a:buFont typeface="Arial"/>
              <a:buChar char="●"/>
              <a:defRPr b="0" i="0" sz="1800" u="none" cap="none" strike="noStrike">
                <a:solidFill>
                  <a:srgbClr val="24255D"/>
                </a:solidFill>
                <a:latin typeface="Arial"/>
                <a:ea typeface="Arial"/>
                <a:cs typeface="Arial"/>
                <a:sym typeface="Arial"/>
              </a:defRPr>
            </a:lvl1pPr>
            <a:lvl2pPr indent="-317500" lvl="1" marL="9144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2pPr>
            <a:lvl3pPr indent="-317500" lvl="2" marL="13716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3pPr>
            <a:lvl4pPr indent="-317500" lvl="3" marL="18288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4pPr>
            <a:lvl5pPr indent="-317500" lvl="4" marL="22860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5pPr>
            <a:lvl6pPr indent="-317500" lvl="5" marL="27432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6pPr>
            <a:lvl7pPr indent="-317500" lvl="6" marL="32004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7pPr>
            <a:lvl8pPr indent="-317500" lvl="7" marL="36576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8pPr>
            <a:lvl9pPr indent="-317500" lvl="8" marL="4114800" marR="0" rtl="0" algn="ctr">
              <a:lnSpc>
                <a:spcPct val="115000"/>
              </a:lnSpc>
              <a:spcBef>
                <a:spcPts val="1600"/>
              </a:spcBef>
              <a:spcAft>
                <a:spcPts val="1600"/>
              </a:spcAft>
              <a:buClr>
                <a:srgbClr val="24255D"/>
              </a:buClr>
              <a:buSzPts val="1400"/>
              <a:buFont typeface="Arial"/>
              <a:buChar char="■"/>
              <a:defRPr b="0" i="0" sz="1400" u="none" cap="none" strike="noStrike">
                <a:solidFill>
                  <a:srgbClr val="24255D"/>
                </a:solidFill>
                <a:latin typeface="Arial"/>
                <a:ea typeface="Arial"/>
                <a:cs typeface="Arial"/>
                <a:sym typeface="Arial"/>
              </a:defRPr>
            </a:lvl9pPr>
          </a:lstStyle>
          <a:p/>
        </p:txBody>
      </p:sp>
      <p:sp>
        <p:nvSpPr>
          <p:cNvPr id="143" name="Google Shape;14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4" name="Shape 144"/>
        <p:cNvGrpSpPr/>
        <p:nvPr/>
      </p:nvGrpSpPr>
      <p:grpSpPr>
        <a:xfrm>
          <a:off x="0" y="0"/>
          <a:ext cx="0" cy="0"/>
          <a:chOff x="0" y="0"/>
          <a:chExt cx="0" cy="0"/>
        </a:xfrm>
      </p:grpSpPr>
      <p:grpSp>
        <p:nvGrpSpPr>
          <p:cNvPr id="145" name="Google Shape;145;p24"/>
          <p:cNvGrpSpPr/>
          <p:nvPr/>
        </p:nvGrpSpPr>
        <p:grpSpPr>
          <a:xfrm>
            <a:off x="3906762" y="0"/>
            <a:ext cx="5140477" cy="5143501"/>
            <a:chOff x="3906762" y="0"/>
            <a:chExt cx="5140477" cy="5143501"/>
          </a:xfrm>
        </p:grpSpPr>
        <p:pic>
          <p:nvPicPr>
            <p:cNvPr descr="g22.png" id="146" name="Google Shape;146;p24"/>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147" name="Google Shape;147;p24"/>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148" name="Google Shape;14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58C3F1"/>
        </a:solidFill>
      </p:bgPr>
    </p:bg>
    <p:spTree>
      <p:nvGrpSpPr>
        <p:cNvPr id="153" name="Shape 153"/>
        <p:cNvGrpSpPr/>
        <p:nvPr/>
      </p:nvGrpSpPr>
      <p:grpSpPr>
        <a:xfrm>
          <a:off x="0" y="0"/>
          <a:ext cx="0" cy="0"/>
          <a:chOff x="0" y="0"/>
          <a:chExt cx="0" cy="0"/>
        </a:xfrm>
      </p:grpSpPr>
      <p:grpSp>
        <p:nvGrpSpPr>
          <p:cNvPr id="154" name="Google Shape;154;p26"/>
          <p:cNvGrpSpPr/>
          <p:nvPr/>
        </p:nvGrpSpPr>
        <p:grpSpPr>
          <a:xfrm>
            <a:off x="3906762" y="0"/>
            <a:ext cx="5140477" cy="5143501"/>
            <a:chOff x="3906762" y="0"/>
            <a:chExt cx="5140477" cy="5143501"/>
          </a:xfrm>
        </p:grpSpPr>
        <p:pic>
          <p:nvPicPr>
            <p:cNvPr descr="g22.png" id="155" name="Google Shape;155;p26"/>
            <p:cNvPicPr preferRelativeResize="0"/>
            <p:nvPr/>
          </p:nvPicPr>
          <p:blipFill>
            <a:blip r:embed="rId2">
              <a:alphaModFix/>
            </a:blip>
            <a:stretch>
              <a:fillRect/>
            </a:stretch>
          </p:blipFill>
          <p:spPr>
            <a:xfrm>
              <a:off x="3906762" y="0"/>
              <a:ext cx="5140477" cy="5143501"/>
            </a:xfrm>
            <a:prstGeom prst="rect">
              <a:avLst/>
            </a:prstGeom>
            <a:noFill/>
            <a:ln>
              <a:noFill/>
            </a:ln>
          </p:spPr>
        </p:pic>
        <p:pic>
          <p:nvPicPr>
            <p:cNvPr descr="g14.png" id="156" name="Google Shape;156;p26"/>
            <p:cNvPicPr preferRelativeResize="0"/>
            <p:nvPr/>
          </p:nvPicPr>
          <p:blipFill>
            <a:blip r:embed="rId3">
              <a:alphaModFix/>
            </a:blip>
            <a:stretch>
              <a:fillRect/>
            </a:stretch>
          </p:blipFill>
          <p:spPr>
            <a:xfrm>
              <a:off x="4032350" y="4725113"/>
              <a:ext cx="1079300" cy="269825"/>
            </a:xfrm>
            <a:prstGeom prst="rect">
              <a:avLst/>
            </a:prstGeom>
            <a:noFill/>
            <a:ln>
              <a:noFill/>
            </a:ln>
          </p:spPr>
        </p:pic>
      </p:grpSp>
      <p:sp>
        <p:nvSpPr>
          <p:cNvPr id="157" name="Google Shape;15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
        <p:nvSpPr>
          <p:cNvPr id="158" name="Google Shape;158;p26"/>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24255D"/>
              </a:buClr>
              <a:buSzPts val="2800"/>
              <a:buNone/>
              <a:defRPr sz="2800">
                <a:solidFill>
                  <a:srgbClr val="24255D"/>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9" name="Google Shape;159;p26"/>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Clr>
                <a:srgbClr val="E9D928"/>
              </a:buClr>
              <a:buSzPts val="5200"/>
              <a:buNone/>
              <a:defRPr sz="5200">
                <a:solidFill>
                  <a:srgbClr val="E9D928"/>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0" name="Shape 160"/>
        <p:cNvGrpSpPr/>
        <p:nvPr/>
      </p:nvGrpSpPr>
      <p:grpSpPr>
        <a:xfrm>
          <a:off x="0" y="0"/>
          <a:ext cx="0" cy="0"/>
          <a:chOff x="0" y="0"/>
          <a:chExt cx="0" cy="0"/>
        </a:xfrm>
      </p:grpSpPr>
      <p:grpSp>
        <p:nvGrpSpPr>
          <p:cNvPr id="161" name="Google Shape;161;p27"/>
          <p:cNvGrpSpPr/>
          <p:nvPr/>
        </p:nvGrpSpPr>
        <p:grpSpPr>
          <a:xfrm>
            <a:off x="3906762" y="0"/>
            <a:ext cx="5140477" cy="5143501"/>
            <a:chOff x="3906762" y="0"/>
            <a:chExt cx="5140477" cy="5143501"/>
          </a:xfrm>
        </p:grpSpPr>
        <p:pic>
          <p:nvPicPr>
            <p:cNvPr descr="g22.png" id="162" name="Google Shape;162;p27"/>
            <p:cNvPicPr preferRelativeResize="0"/>
            <p:nvPr/>
          </p:nvPicPr>
          <p:blipFill>
            <a:blip r:embed="rId2">
              <a:alphaModFix/>
            </a:blip>
            <a:stretch>
              <a:fillRect/>
            </a:stretch>
          </p:blipFill>
          <p:spPr>
            <a:xfrm>
              <a:off x="3906762" y="0"/>
              <a:ext cx="5140477" cy="5143501"/>
            </a:xfrm>
            <a:prstGeom prst="rect">
              <a:avLst/>
            </a:prstGeom>
            <a:noFill/>
            <a:ln>
              <a:noFill/>
            </a:ln>
          </p:spPr>
        </p:pic>
        <p:pic>
          <p:nvPicPr>
            <p:cNvPr descr="g14.png" id="163" name="Google Shape;163;p27"/>
            <p:cNvPicPr preferRelativeResize="0"/>
            <p:nvPr/>
          </p:nvPicPr>
          <p:blipFill>
            <a:blip r:embed="rId3">
              <a:alphaModFix/>
            </a:blip>
            <a:stretch>
              <a:fillRect/>
            </a:stretch>
          </p:blipFill>
          <p:spPr>
            <a:xfrm>
              <a:off x="4032350" y="4725113"/>
              <a:ext cx="1079300" cy="269825"/>
            </a:xfrm>
            <a:prstGeom prst="rect">
              <a:avLst/>
            </a:prstGeom>
            <a:noFill/>
            <a:ln>
              <a:noFill/>
            </a:ln>
          </p:spPr>
        </p:pic>
      </p:grpSp>
      <p:sp>
        <p:nvSpPr>
          <p:cNvPr id="164" name="Google Shape;164;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
        <p:nvSpPr>
          <p:cNvPr id="165" name="Google Shape;165;p27"/>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Clr>
                <a:srgbClr val="E9D928"/>
              </a:buClr>
              <a:buSzPts val="3600"/>
              <a:buNone/>
              <a:defRPr sz="3600">
                <a:solidFill>
                  <a:srgbClr val="E9D928"/>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gradFill>
          <a:gsLst>
            <a:gs pos="0">
              <a:srgbClr val="00B0F0"/>
            </a:gs>
            <a:gs pos="74000">
              <a:schemeClr val="lt1"/>
            </a:gs>
            <a:gs pos="83000">
              <a:schemeClr val="lt1"/>
            </a:gs>
            <a:gs pos="100000">
              <a:schemeClr val="lt1"/>
            </a:gs>
          </a:gsLst>
          <a:lin ang="5400700" scaled="0"/>
        </a:gradFill>
      </p:bgPr>
    </p:bg>
    <p:spTree>
      <p:nvGrpSpPr>
        <p:cNvPr id="166" name="Shape 166"/>
        <p:cNvGrpSpPr/>
        <p:nvPr/>
      </p:nvGrpSpPr>
      <p:grpSpPr>
        <a:xfrm>
          <a:off x="0" y="0"/>
          <a:ext cx="0" cy="0"/>
          <a:chOff x="0" y="0"/>
          <a:chExt cx="0" cy="0"/>
        </a:xfrm>
      </p:grpSpPr>
      <p:pic>
        <p:nvPicPr>
          <p:cNvPr descr="g14.png" id="167" name="Google Shape;167;p28"/>
          <p:cNvPicPr preferRelativeResize="0"/>
          <p:nvPr/>
        </p:nvPicPr>
        <p:blipFill>
          <a:blip r:embed="rId2">
            <a:alphaModFix/>
          </a:blip>
          <a:stretch>
            <a:fillRect/>
          </a:stretch>
        </p:blipFill>
        <p:spPr>
          <a:xfrm>
            <a:off x="4032350" y="4725113"/>
            <a:ext cx="1079300" cy="269825"/>
          </a:xfrm>
          <a:prstGeom prst="rect">
            <a:avLst/>
          </a:prstGeom>
          <a:noFill/>
          <a:ln>
            <a:noFill/>
          </a:ln>
        </p:spPr>
      </p:pic>
      <p:sp>
        <p:nvSpPr>
          <p:cNvPr id="168" name="Google Shape;168;p2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E9D928"/>
              </a:buClr>
              <a:buSzPts val="2800"/>
              <a:buNone/>
              <a:defRPr>
                <a:solidFill>
                  <a:srgbClr val="E9D92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9" name="Google Shape;169;p2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Clr>
                <a:srgbClr val="24255D"/>
              </a:buClr>
              <a:buSzPts val="1800"/>
              <a:buChar char="●"/>
              <a:defRPr>
                <a:solidFill>
                  <a:srgbClr val="24255D"/>
                </a:solidFill>
              </a:defRPr>
            </a:lvl1pPr>
            <a:lvl2pPr indent="-317500" lvl="1" marL="914400" rtl="0">
              <a:spcBef>
                <a:spcPts val="1600"/>
              </a:spcBef>
              <a:spcAft>
                <a:spcPts val="0"/>
              </a:spcAft>
              <a:buClr>
                <a:srgbClr val="24255D"/>
              </a:buClr>
              <a:buSzPts val="1400"/>
              <a:buChar char="○"/>
              <a:defRPr>
                <a:solidFill>
                  <a:srgbClr val="24255D"/>
                </a:solidFill>
              </a:defRPr>
            </a:lvl2pPr>
            <a:lvl3pPr indent="-317500" lvl="2" marL="1371600" rtl="0">
              <a:spcBef>
                <a:spcPts val="1600"/>
              </a:spcBef>
              <a:spcAft>
                <a:spcPts val="0"/>
              </a:spcAft>
              <a:buClr>
                <a:srgbClr val="24255D"/>
              </a:buClr>
              <a:buSzPts val="1400"/>
              <a:buChar char="■"/>
              <a:defRPr>
                <a:solidFill>
                  <a:srgbClr val="24255D"/>
                </a:solidFill>
              </a:defRPr>
            </a:lvl3pPr>
            <a:lvl4pPr indent="-317500" lvl="3" marL="1828800" rtl="0">
              <a:spcBef>
                <a:spcPts val="1600"/>
              </a:spcBef>
              <a:spcAft>
                <a:spcPts val="0"/>
              </a:spcAft>
              <a:buClr>
                <a:srgbClr val="24255D"/>
              </a:buClr>
              <a:buSzPts val="1400"/>
              <a:buChar char="●"/>
              <a:defRPr>
                <a:solidFill>
                  <a:srgbClr val="24255D"/>
                </a:solidFill>
              </a:defRPr>
            </a:lvl4pPr>
            <a:lvl5pPr indent="-317500" lvl="4" marL="2286000" rtl="0">
              <a:spcBef>
                <a:spcPts val="1600"/>
              </a:spcBef>
              <a:spcAft>
                <a:spcPts val="0"/>
              </a:spcAft>
              <a:buClr>
                <a:srgbClr val="24255D"/>
              </a:buClr>
              <a:buSzPts val="1400"/>
              <a:buChar char="○"/>
              <a:defRPr>
                <a:solidFill>
                  <a:srgbClr val="24255D"/>
                </a:solidFill>
              </a:defRPr>
            </a:lvl5pPr>
            <a:lvl6pPr indent="-317500" lvl="5" marL="2743200" rtl="0">
              <a:spcBef>
                <a:spcPts val="1600"/>
              </a:spcBef>
              <a:spcAft>
                <a:spcPts val="0"/>
              </a:spcAft>
              <a:buClr>
                <a:srgbClr val="24255D"/>
              </a:buClr>
              <a:buSzPts val="1400"/>
              <a:buChar char="■"/>
              <a:defRPr>
                <a:solidFill>
                  <a:srgbClr val="24255D"/>
                </a:solidFill>
              </a:defRPr>
            </a:lvl6pPr>
            <a:lvl7pPr indent="-317500" lvl="6" marL="3200400" rtl="0">
              <a:spcBef>
                <a:spcPts val="1600"/>
              </a:spcBef>
              <a:spcAft>
                <a:spcPts val="0"/>
              </a:spcAft>
              <a:buClr>
                <a:srgbClr val="24255D"/>
              </a:buClr>
              <a:buSzPts val="1400"/>
              <a:buChar char="●"/>
              <a:defRPr>
                <a:solidFill>
                  <a:srgbClr val="24255D"/>
                </a:solidFill>
              </a:defRPr>
            </a:lvl7pPr>
            <a:lvl8pPr indent="-317500" lvl="7" marL="3657600" rtl="0">
              <a:spcBef>
                <a:spcPts val="1600"/>
              </a:spcBef>
              <a:spcAft>
                <a:spcPts val="0"/>
              </a:spcAft>
              <a:buClr>
                <a:srgbClr val="24255D"/>
              </a:buClr>
              <a:buSzPts val="1400"/>
              <a:buChar char="○"/>
              <a:defRPr>
                <a:solidFill>
                  <a:srgbClr val="24255D"/>
                </a:solidFill>
              </a:defRPr>
            </a:lvl8pPr>
            <a:lvl9pPr indent="-317500" lvl="8" marL="4114800" rtl="0">
              <a:spcBef>
                <a:spcPts val="1600"/>
              </a:spcBef>
              <a:spcAft>
                <a:spcPts val="1600"/>
              </a:spcAft>
              <a:buClr>
                <a:srgbClr val="24255D"/>
              </a:buClr>
              <a:buSzPts val="1400"/>
              <a:buChar char="■"/>
              <a:defRPr>
                <a:solidFill>
                  <a:srgbClr val="24255D"/>
                </a:solidFill>
              </a:defRPr>
            </a:lvl9pPr>
          </a:lstStyle>
          <a:p/>
        </p:txBody>
      </p:sp>
      <p:sp>
        <p:nvSpPr>
          <p:cNvPr id="170" name="Google Shape;170;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71" name="Shape 171"/>
        <p:cNvGrpSpPr/>
        <p:nvPr/>
      </p:nvGrpSpPr>
      <p:grpSpPr>
        <a:xfrm>
          <a:off x="0" y="0"/>
          <a:ext cx="0" cy="0"/>
          <a:chOff x="0" y="0"/>
          <a:chExt cx="0" cy="0"/>
        </a:xfrm>
      </p:grpSpPr>
      <p:grpSp>
        <p:nvGrpSpPr>
          <p:cNvPr id="172" name="Google Shape;172;p29"/>
          <p:cNvGrpSpPr/>
          <p:nvPr/>
        </p:nvGrpSpPr>
        <p:grpSpPr>
          <a:xfrm>
            <a:off x="3906762" y="0"/>
            <a:ext cx="5140477" cy="5143501"/>
            <a:chOff x="3906762" y="0"/>
            <a:chExt cx="5140477" cy="5143501"/>
          </a:xfrm>
        </p:grpSpPr>
        <p:pic>
          <p:nvPicPr>
            <p:cNvPr descr="g22.png" id="173" name="Google Shape;173;p29"/>
            <p:cNvPicPr preferRelativeResize="0"/>
            <p:nvPr/>
          </p:nvPicPr>
          <p:blipFill>
            <a:blip r:embed="rId2">
              <a:alphaModFix/>
            </a:blip>
            <a:stretch>
              <a:fillRect/>
            </a:stretch>
          </p:blipFill>
          <p:spPr>
            <a:xfrm>
              <a:off x="3906762" y="0"/>
              <a:ext cx="5140477" cy="5143501"/>
            </a:xfrm>
            <a:prstGeom prst="rect">
              <a:avLst/>
            </a:prstGeom>
            <a:noFill/>
            <a:ln>
              <a:noFill/>
            </a:ln>
          </p:spPr>
        </p:pic>
        <p:pic>
          <p:nvPicPr>
            <p:cNvPr descr="g14.png" id="174" name="Google Shape;174;p29"/>
            <p:cNvPicPr preferRelativeResize="0"/>
            <p:nvPr/>
          </p:nvPicPr>
          <p:blipFill>
            <a:blip r:embed="rId3">
              <a:alphaModFix/>
            </a:blip>
            <a:stretch>
              <a:fillRect/>
            </a:stretch>
          </p:blipFill>
          <p:spPr>
            <a:xfrm>
              <a:off x="4032350" y="4725113"/>
              <a:ext cx="1079300" cy="269825"/>
            </a:xfrm>
            <a:prstGeom prst="rect">
              <a:avLst/>
            </a:prstGeom>
            <a:noFill/>
            <a:ln>
              <a:noFill/>
            </a:ln>
          </p:spPr>
        </p:pic>
      </p:grpSp>
      <p:sp>
        <p:nvSpPr>
          <p:cNvPr id="175" name="Google Shape;175;p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E9D928"/>
              </a:buClr>
              <a:buSzPts val="2800"/>
              <a:buNone/>
              <a:defRPr>
                <a:solidFill>
                  <a:srgbClr val="E9D92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6" name="Google Shape;176;p29"/>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4255D"/>
              </a:buClr>
              <a:buSzPts val="1400"/>
              <a:buChar char="●"/>
              <a:defRPr sz="1400">
                <a:solidFill>
                  <a:srgbClr val="24255D"/>
                </a:solidFill>
              </a:defRPr>
            </a:lvl1pPr>
            <a:lvl2pPr indent="-304800" lvl="1" marL="914400" rtl="0">
              <a:spcBef>
                <a:spcPts val="1600"/>
              </a:spcBef>
              <a:spcAft>
                <a:spcPts val="0"/>
              </a:spcAft>
              <a:buClr>
                <a:srgbClr val="24255D"/>
              </a:buClr>
              <a:buSzPts val="1200"/>
              <a:buChar char="○"/>
              <a:defRPr sz="1200">
                <a:solidFill>
                  <a:srgbClr val="24255D"/>
                </a:solidFill>
              </a:defRPr>
            </a:lvl2pPr>
            <a:lvl3pPr indent="-304800" lvl="2" marL="1371600" rtl="0">
              <a:spcBef>
                <a:spcPts val="1600"/>
              </a:spcBef>
              <a:spcAft>
                <a:spcPts val="0"/>
              </a:spcAft>
              <a:buClr>
                <a:srgbClr val="24255D"/>
              </a:buClr>
              <a:buSzPts val="1200"/>
              <a:buChar char="■"/>
              <a:defRPr sz="1200">
                <a:solidFill>
                  <a:srgbClr val="24255D"/>
                </a:solidFill>
              </a:defRPr>
            </a:lvl3pPr>
            <a:lvl4pPr indent="-304800" lvl="3" marL="1828800" rtl="0">
              <a:spcBef>
                <a:spcPts val="1600"/>
              </a:spcBef>
              <a:spcAft>
                <a:spcPts val="0"/>
              </a:spcAft>
              <a:buClr>
                <a:srgbClr val="24255D"/>
              </a:buClr>
              <a:buSzPts val="1200"/>
              <a:buChar char="●"/>
              <a:defRPr sz="1200">
                <a:solidFill>
                  <a:srgbClr val="24255D"/>
                </a:solidFill>
              </a:defRPr>
            </a:lvl4pPr>
            <a:lvl5pPr indent="-304800" lvl="4" marL="2286000" rtl="0">
              <a:spcBef>
                <a:spcPts val="1600"/>
              </a:spcBef>
              <a:spcAft>
                <a:spcPts val="0"/>
              </a:spcAft>
              <a:buClr>
                <a:srgbClr val="24255D"/>
              </a:buClr>
              <a:buSzPts val="1200"/>
              <a:buChar char="○"/>
              <a:defRPr sz="1200">
                <a:solidFill>
                  <a:srgbClr val="24255D"/>
                </a:solidFill>
              </a:defRPr>
            </a:lvl5pPr>
            <a:lvl6pPr indent="-304800" lvl="5" marL="2743200" rtl="0">
              <a:spcBef>
                <a:spcPts val="1600"/>
              </a:spcBef>
              <a:spcAft>
                <a:spcPts val="0"/>
              </a:spcAft>
              <a:buClr>
                <a:srgbClr val="24255D"/>
              </a:buClr>
              <a:buSzPts val="1200"/>
              <a:buChar char="■"/>
              <a:defRPr sz="1200">
                <a:solidFill>
                  <a:srgbClr val="24255D"/>
                </a:solidFill>
              </a:defRPr>
            </a:lvl6pPr>
            <a:lvl7pPr indent="-304800" lvl="6" marL="3200400" rtl="0">
              <a:spcBef>
                <a:spcPts val="1600"/>
              </a:spcBef>
              <a:spcAft>
                <a:spcPts val="0"/>
              </a:spcAft>
              <a:buClr>
                <a:srgbClr val="24255D"/>
              </a:buClr>
              <a:buSzPts val="1200"/>
              <a:buChar char="●"/>
              <a:defRPr sz="1200">
                <a:solidFill>
                  <a:srgbClr val="24255D"/>
                </a:solidFill>
              </a:defRPr>
            </a:lvl7pPr>
            <a:lvl8pPr indent="-304800" lvl="7" marL="3657600" rtl="0">
              <a:spcBef>
                <a:spcPts val="1600"/>
              </a:spcBef>
              <a:spcAft>
                <a:spcPts val="0"/>
              </a:spcAft>
              <a:buClr>
                <a:srgbClr val="24255D"/>
              </a:buClr>
              <a:buSzPts val="1200"/>
              <a:buChar char="○"/>
              <a:defRPr sz="1200">
                <a:solidFill>
                  <a:srgbClr val="24255D"/>
                </a:solidFill>
              </a:defRPr>
            </a:lvl8pPr>
            <a:lvl9pPr indent="-304800" lvl="8" marL="4114800" rtl="0">
              <a:spcBef>
                <a:spcPts val="1600"/>
              </a:spcBef>
              <a:spcAft>
                <a:spcPts val="1600"/>
              </a:spcAft>
              <a:buClr>
                <a:srgbClr val="24255D"/>
              </a:buClr>
              <a:buSzPts val="1200"/>
              <a:buChar char="■"/>
              <a:defRPr sz="1200">
                <a:solidFill>
                  <a:srgbClr val="24255D"/>
                </a:solidFill>
              </a:defRPr>
            </a:lvl9pPr>
          </a:lstStyle>
          <a:p/>
        </p:txBody>
      </p:sp>
      <p:sp>
        <p:nvSpPr>
          <p:cNvPr id="177" name="Google Shape;177;p29"/>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Clr>
                <a:srgbClr val="24255D"/>
              </a:buClr>
              <a:buSzPts val="1400"/>
              <a:buChar char="●"/>
              <a:defRPr sz="1400">
                <a:solidFill>
                  <a:srgbClr val="24255D"/>
                </a:solidFill>
              </a:defRPr>
            </a:lvl1pPr>
            <a:lvl2pPr indent="-304800" lvl="1" marL="914400" rtl="0">
              <a:spcBef>
                <a:spcPts val="1600"/>
              </a:spcBef>
              <a:spcAft>
                <a:spcPts val="0"/>
              </a:spcAft>
              <a:buClr>
                <a:srgbClr val="24255D"/>
              </a:buClr>
              <a:buSzPts val="1200"/>
              <a:buChar char="○"/>
              <a:defRPr sz="1200">
                <a:solidFill>
                  <a:srgbClr val="24255D"/>
                </a:solidFill>
              </a:defRPr>
            </a:lvl2pPr>
            <a:lvl3pPr indent="-304800" lvl="2" marL="1371600" rtl="0">
              <a:spcBef>
                <a:spcPts val="1600"/>
              </a:spcBef>
              <a:spcAft>
                <a:spcPts val="0"/>
              </a:spcAft>
              <a:buClr>
                <a:srgbClr val="24255D"/>
              </a:buClr>
              <a:buSzPts val="1200"/>
              <a:buChar char="■"/>
              <a:defRPr sz="1200">
                <a:solidFill>
                  <a:srgbClr val="24255D"/>
                </a:solidFill>
              </a:defRPr>
            </a:lvl3pPr>
            <a:lvl4pPr indent="-304800" lvl="3" marL="1828800" rtl="0">
              <a:spcBef>
                <a:spcPts val="1600"/>
              </a:spcBef>
              <a:spcAft>
                <a:spcPts val="0"/>
              </a:spcAft>
              <a:buClr>
                <a:srgbClr val="24255D"/>
              </a:buClr>
              <a:buSzPts val="1200"/>
              <a:buChar char="●"/>
              <a:defRPr sz="1200">
                <a:solidFill>
                  <a:srgbClr val="24255D"/>
                </a:solidFill>
              </a:defRPr>
            </a:lvl4pPr>
            <a:lvl5pPr indent="-304800" lvl="4" marL="2286000" rtl="0">
              <a:spcBef>
                <a:spcPts val="1600"/>
              </a:spcBef>
              <a:spcAft>
                <a:spcPts val="0"/>
              </a:spcAft>
              <a:buClr>
                <a:srgbClr val="24255D"/>
              </a:buClr>
              <a:buSzPts val="1200"/>
              <a:buChar char="○"/>
              <a:defRPr sz="1200">
                <a:solidFill>
                  <a:srgbClr val="24255D"/>
                </a:solidFill>
              </a:defRPr>
            </a:lvl5pPr>
            <a:lvl6pPr indent="-304800" lvl="5" marL="2743200" rtl="0">
              <a:spcBef>
                <a:spcPts val="1600"/>
              </a:spcBef>
              <a:spcAft>
                <a:spcPts val="0"/>
              </a:spcAft>
              <a:buClr>
                <a:srgbClr val="24255D"/>
              </a:buClr>
              <a:buSzPts val="1200"/>
              <a:buChar char="■"/>
              <a:defRPr sz="1200">
                <a:solidFill>
                  <a:srgbClr val="24255D"/>
                </a:solidFill>
              </a:defRPr>
            </a:lvl6pPr>
            <a:lvl7pPr indent="-304800" lvl="6" marL="3200400" rtl="0">
              <a:spcBef>
                <a:spcPts val="1600"/>
              </a:spcBef>
              <a:spcAft>
                <a:spcPts val="0"/>
              </a:spcAft>
              <a:buClr>
                <a:srgbClr val="24255D"/>
              </a:buClr>
              <a:buSzPts val="1200"/>
              <a:buChar char="●"/>
              <a:defRPr sz="1200">
                <a:solidFill>
                  <a:srgbClr val="24255D"/>
                </a:solidFill>
              </a:defRPr>
            </a:lvl7pPr>
            <a:lvl8pPr indent="-304800" lvl="7" marL="3657600" rtl="0">
              <a:spcBef>
                <a:spcPts val="1600"/>
              </a:spcBef>
              <a:spcAft>
                <a:spcPts val="0"/>
              </a:spcAft>
              <a:buClr>
                <a:srgbClr val="24255D"/>
              </a:buClr>
              <a:buSzPts val="1200"/>
              <a:buChar char="○"/>
              <a:defRPr sz="1200">
                <a:solidFill>
                  <a:srgbClr val="24255D"/>
                </a:solidFill>
              </a:defRPr>
            </a:lvl8pPr>
            <a:lvl9pPr indent="-304800" lvl="8" marL="4114800" rtl="0">
              <a:spcBef>
                <a:spcPts val="1600"/>
              </a:spcBef>
              <a:spcAft>
                <a:spcPts val="1600"/>
              </a:spcAft>
              <a:buClr>
                <a:srgbClr val="24255D"/>
              </a:buClr>
              <a:buSzPts val="1200"/>
              <a:buChar char="■"/>
              <a:defRPr sz="1200">
                <a:solidFill>
                  <a:srgbClr val="24255D"/>
                </a:solidFill>
              </a:defRPr>
            </a:lvl9pPr>
          </a:lstStyle>
          <a:p/>
        </p:txBody>
      </p:sp>
      <p:sp>
        <p:nvSpPr>
          <p:cNvPr id="178" name="Google Shape;17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9" name="Shape 179"/>
        <p:cNvGrpSpPr/>
        <p:nvPr/>
      </p:nvGrpSpPr>
      <p:grpSpPr>
        <a:xfrm>
          <a:off x="0" y="0"/>
          <a:ext cx="0" cy="0"/>
          <a:chOff x="0" y="0"/>
          <a:chExt cx="0" cy="0"/>
        </a:xfrm>
      </p:grpSpPr>
      <p:grpSp>
        <p:nvGrpSpPr>
          <p:cNvPr id="180" name="Google Shape;180;p30"/>
          <p:cNvGrpSpPr/>
          <p:nvPr/>
        </p:nvGrpSpPr>
        <p:grpSpPr>
          <a:xfrm>
            <a:off x="3906762" y="0"/>
            <a:ext cx="5140477" cy="5143501"/>
            <a:chOff x="3906762" y="0"/>
            <a:chExt cx="5140477" cy="5143501"/>
          </a:xfrm>
        </p:grpSpPr>
        <p:pic>
          <p:nvPicPr>
            <p:cNvPr descr="g22.png" id="181" name="Google Shape;181;p30"/>
            <p:cNvPicPr preferRelativeResize="0"/>
            <p:nvPr/>
          </p:nvPicPr>
          <p:blipFill>
            <a:blip r:embed="rId2">
              <a:alphaModFix/>
            </a:blip>
            <a:stretch>
              <a:fillRect/>
            </a:stretch>
          </p:blipFill>
          <p:spPr>
            <a:xfrm>
              <a:off x="3906762" y="0"/>
              <a:ext cx="5140477" cy="5143501"/>
            </a:xfrm>
            <a:prstGeom prst="rect">
              <a:avLst/>
            </a:prstGeom>
            <a:noFill/>
            <a:ln>
              <a:noFill/>
            </a:ln>
          </p:spPr>
        </p:pic>
        <p:pic>
          <p:nvPicPr>
            <p:cNvPr descr="g14.png" id="182" name="Google Shape;182;p30"/>
            <p:cNvPicPr preferRelativeResize="0"/>
            <p:nvPr/>
          </p:nvPicPr>
          <p:blipFill>
            <a:blip r:embed="rId3">
              <a:alphaModFix/>
            </a:blip>
            <a:stretch>
              <a:fillRect/>
            </a:stretch>
          </p:blipFill>
          <p:spPr>
            <a:xfrm>
              <a:off x="4032350" y="4725113"/>
              <a:ext cx="1079300" cy="269825"/>
            </a:xfrm>
            <a:prstGeom prst="rect">
              <a:avLst/>
            </a:prstGeom>
            <a:noFill/>
            <a:ln>
              <a:noFill/>
            </a:ln>
          </p:spPr>
        </p:pic>
      </p:grpSp>
      <p:sp>
        <p:nvSpPr>
          <p:cNvPr id="183" name="Google Shape;183;p3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E9D928"/>
              </a:buClr>
              <a:buSzPts val="2800"/>
              <a:buNone/>
              <a:defRPr>
                <a:solidFill>
                  <a:srgbClr val="E9D928"/>
                </a:solidFill>
              </a:defRPr>
            </a:lvl1pPr>
            <a:lvl2pPr lvl="1" rtl="0">
              <a:spcBef>
                <a:spcPts val="0"/>
              </a:spcBef>
              <a:spcAft>
                <a:spcPts val="0"/>
              </a:spcAft>
              <a:buClr>
                <a:srgbClr val="E9D928"/>
              </a:buClr>
              <a:buSzPts val="2800"/>
              <a:buNone/>
              <a:defRPr>
                <a:solidFill>
                  <a:srgbClr val="E9D928"/>
                </a:solidFill>
              </a:defRPr>
            </a:lvl2pPr>
            <a:lvl3pPr lvl="2" rtl="0">
              <a:spcBef>
                <a:spcPts val="0"/>
              </a:spcBef>
              <a:spcAft>
                <a:spcPts val="0"/>
              </a:spcAft>
              <a:buClr>
                <a:srgbClr val="E9D928"/>
              </a:buClr>
              <a:buSzPts val="2800"/>
              <a:buNone/>
              <a:defRPr>
                <a:solidFill>
                  <a:srgbClr val="E9D928"/>
                </a:solidFill>
              </a:defRPr>
            </a:lvl3pPr>
            <a:lvl4pPr lvl="3" rtl="0">
              <a:spcBef>
                <a:spcPts val="0"/>
              </a:spcBef>
              <a:spcAft>
                <a:spcPts val="0"/>
              </a:spcAft>
              <a:buClr>
                <a:srgbClr val="E9D928"/>
              </a:buClr>
              <a:buSzPts val="2800"/>
              <a:buNone/>
              <a:defRPr>
                <a:solidFill>
                  <a:srgbClr val="E9D928"/>
                </a:solidFill>
              </a:defRPr>
            </a:lvl4pPr>
            <a:lvl5pPr lvl="4" rtl="0">
              <a:spcBef>
                <a:spcPts val="0"/>
              </a:spcBef>
              <a:spcAft>
                <a:spcPts val="0"/>
              </a:spcAft>
              <a:buClr>
                <a:srgbClr val="E9D928"/>
              </a:buClr>
              <a:buSzPts val="2800"/>
              <a:buNone/>
              <a:defRPr>
                <a:solidFill>
                  <a:srgbClr val="E9D928"/>
                </a:solidFill>
              </a:defRPr>
            </a:lvl5pPr>
            <a:lvl6pPr lvl="5" rtl="0">
              <a:spcBef>
                <a:spcPts val="0"/>
              </a:spcBef>
              <a:spcAft>
                <a:spcPts val="0"/>
              </a:spcAft>
              <a:buClr>
                <a:srgbClr val="E9D928"/>
              </a:buClr>
              <a:buSzPts val="2800"/>
              <a:buNone/>
              <a:defRPr>
                <a:solidFill>
                  <a:srgbClr val="E9D928"/>
                </a:solidFill>
              </a:defRPr>
            </a:lvl6pPr>
            <a:lvl7pPr lvl="6" rtl="0">
              <a:spcBef>
                <a:spcPts val="0"/>
              </a:spcBef>
              <a:spcAft>
                <a:spcPts val="0"/>
              </a:spcAft>
              <a:buClr>
                <a:srgbClr val="E9D928"/>
              </a:buClr>
              <a:buSzPts val="2800"/>
              <a:buNone/>
              <a:defRPr>
                <a:solidFill>
                  <a:srgbClr val="E9D928"/>
                </a:solidFill>
              </a:defRPr>
            </a:lvl7pPr>
            <a:lvl8pPr lvl="7" rtl="0">
              <a:spcBef>
                <a:spcPts val="0"/>
              </a:spcBef>
              <a:spcAft>
                <a:spcPts val="0"/>
              </a:spcAft>
              <a:buClr>
                <a:srgbClr val="E9D928"/>
              </a:buClr>
              <a:buSzPts val="2800"/>
              <a:buNone/>
              <a:defRPr>
                <a:solidFill>
                  <a:srgbClr val="E9D928"/>
                </a:solidFill>
              </a:defRPr>
            </a:lvl8pPr>
            <a:lvl9pPr lvl="8" rtl="0">
              <a:spcBef>
                <a:spcPts val="0"/>
              </a:spcBef>
              <a:spcAft>
                <a:spcPts val="0"/>
              </a:spcAft>
              <a:buClr>
                <a:srgbClr val="E9D928"/>
              </a:buClr>
              <a:buSzPts val="2800"/>
              <a:buNone/>
              <a:defRPr>
                <a:solidFill>
                  <a:srgbClr val="E9D928"/>
                </a:solidFill>
              </a:defRPr>
            </a:lvl9pPr>
          </a:lstStyle>
          <a:p/>
        </p:txBody>
      </p:sp>
      <p:sp>
        <p:nvSpPr>
          <p:cNvPr id="184" name="Google Shape;184;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85" name="Shape 185"/>
        <p:cNvGrpSpPr/>
        <p:nvPr/>
      </p:nvGrpSpPr>
      <p:grpSpPr>
        <a:xfrm>
          <a:off x="0" y="0"/>
          <a:ext cx="0" cy="0"/>
          <a:chOff x="0" y="0"/>
          <a:chExt cx="0" cy="0"/>
        </a:xfrm>
      </p:grpSpPr>
      <p:grpSp>
        <p:nvGrpSpPr>
          <p:cNvPr id="186" name="Google Shape;186;p31"/>
          <p:cNvGrpSpPr/>
          <p:nvPr/>
        </p:nvGrpSpPr>
        <p:grpSpPr>
          <a:xfrm>
            <a:off x="3906762" y="0"/>
            <a:ext cx="5140477" cy="5143501"/>
            <a:chOff x="3906762" y="0"/>
            <a:chExt cx="5140477" cy="5143501"/>
          </a:xfrm>
        </p:grpSpPr>
        <p:pic>
          <p:nvPicPr>
            <p:cNvPr descr="g22.png" id="187" name="Google Shape;187;p31"/>
            <p:cNvPicPr preferRelativeResize="0"/>
            <p:nvPr/>
          </p:nvPicPr>
          <p:blipFill>
            <a:blip r:embed="rId2">
              <a:alphaModFix/>
            </a:blip>
            <a:stretch>
              <a:fillRect/>
            </a:stretch>
          </p:blipFill>
          <p:spPr>
            <a:xfrm>
              <a:off x="3906762" y="0"/>
              <a:ext cx="5140477" cy="5143501"/>
            </a:xfrm>
            <a:prstGeom prst="rect">
              <a:avLst/>
            </a:prstGeom>
            <a:noFill/>
            <a:ln>
              <a:noFill/>
            </a:ln>
          </p:spPr>
        </p:pic>
        <p:pic>
          <p:nvPicPr>
            <p:cNvPr descr="g14.png" id="188" name="Google Shape;188;p31"/>
            <p:cNvPicPr preferRelativeResize="0"/>
            <p:nvPr/>
          </p:nvPicPr>
          <p:blipFill>
            <a:blip r:embed="rId3">
              <a:alphaModFix/>
            </a:blip>
            <a:stretch>
              <a:fillRect/>
            </a:stretch>
          </p:blipFill>
          <p:spPr>
            <a:xfrm>
              <a:off x="4032350" y="4725113"/>
              <a:ext cx="1079300" cy="269825"/>
            </a:xfrm>
            <a:prstGeom prst="rect">
              <a:avLst/>
            </a:prstGeom>
            <a:noFill/>
            <a:ln>
              <a:noFill/>
            </a:ln>
          </p:spPr>
        </p:pic>
      </p:grpSp>
      <p:sp>
        <p:nvSpPr>
          <p:cNvPr id="189" name="Google Shape;189;p31"/>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Clr>
                <a:srgbClr val="E9D928"/>
              </a:buClr>
              <a:buSzPts val="2400"/>
              <a:buNone/>
              <a:defRPr sz="2400">
                <a:solidFill>
                  <a:srgbClr val="E9D928"/>
                </a:solidFill>
              </a:defRPr>
            </a:lvl1pPr>
            <a:lvl2pPr lvl="1" rtl="0">
              <a:spcBef>
                <a:spcPts val="0"/>
              </a:spcBef>
              <a:spcAft>
                <a:spcPts val="0"/>
              </a:spcAft>
              <a:buClr>
                <a:srgbClr val="E9D928"/>
              </a:buClr>
              <a:buSzPts val="2400"/>
              <a:buNone/>
              <a:defRPr sz="2400">
                <a:solidFill>
                  <a:srgbClr val="E9D928"/>
                </a:solidFill>
              </a:defRPr>
            </a:lvl2pPr>
            <a:lvl3pPr lvl="2" rtl="0">
              <a:spcBef>
                <a:spcPts val="0"/>
              </a:spcBef>
              <a:spcAft>
                <a:spcPts val="0"/>
              </a:spcAft>
              <a:buClr>
                <a:srgbClr val="E9D928"/>
              </a:buClr>
              <a:buSzPts val="2400"/>
              <a:buNone/>
              <a:defRPr sz="2400">
                <a:solidFill>
                  <a:srgbClr val="E9D928"/>
                </a:solidFill>
              </a:defRPr>
            </a:lvl3pPr>
            <a:lvl4pPr lvl="3" rtl="0">
              <a:spcBef>
                <a:spcPts val="0"/>
              </a:spcBef>
              <a:spcAft>
                <a:spcPts val="0"/>
              </a:spcAft>
              <a:buClr>
                <a:srgbClr val="E9D928"/>
              </a:buClr>
              <a:buSzPts val="2400"/>
              <a:buNone/>
              <a:defRPr sz="2400">
                <a:solidFill>
                  <a:srgbClr val="E9D928"/>
                </a:solidFill>
              </a:defRPr>
            </a:lvl4pPr>
            <a:lvl5pPr lvl="4" rtl="0">
              <a:spcBef>
                <a:spcPts val="0"/>
              </a:spcBef>
              <a:spcAft>
                <a:spcPts val="0"/>
              </a:spcAft>
              <a:buClr>
                <a:srgbClr val="E9D928"/>
              </a:buClr>
              <a:buSzPts val="2400"/>
              <a:buNone/>
              <a:defRPr sz="2400">
                <a:solidFill>
                  <a:srgbClr val="E9D928"/>
                </a:solidFill>
              </a:defRPr>
            </a:lvl5pPr>
            <a:lvl6pPr lvl="5" rtl="0">
              <a:spcBef>
                <a:spcPts val="0"/>
              </a:spcBef>
              <a:spcAft>
                <a:spcPts val="0"/>
              </a:spcAft>
              <a:buClr>
                <a:srgbClr val="E9D928"/>
              </a:buClr>
              <a:buSzPts val="2400"/>
              <a:buNone/>
              <a:defRPr sz="2400">
                <a:solidFill>
                  <a:srgbClr val="E9D928"/>
                </a:solidFill>
              </a:defRPr>
            </a:lvl6pPr>
            <a:lvl7pPr lvl="6" rtl="0">
              <a:spcBef>
                <a:spcPts val="0"/>
              </a:spcBef>
              <a:spcAft>
                <a:spcPts val="0"/>
              </a:spcAft>
              <a:buClr>
                <a:srgbClr val="E9D928"/>
              </a:buClr>
              <a:buSzPts val="2400"/>
              <a:buNone/>
              <a:defRPr sz="2400">
                <a:solidFill>
                  <a:srgbClr val="E9D928"/>
                </a:solidFill>
              </a:defRPr>
            </a:lvl7pPr>
            <a:lvl8pPr lvl="7" rtl="0">
              <a:spcBef>
                <a:spcPts val="0"/>
              </a:spcBef>
              <a:spcAft>
                <a:spcPts val="0"/>
              </a:spcAft>
              <a:buClr>
                <a:srgbClr val="E9D928"/>
              </a:buClr>
              <a:buSzPts val="2400"/>
              <a:buNone/>
              <a:defRPr sz="2400">
                <a:solidFill>
                  <a:srgbClr val="E9D928"/>
                </a:solidFill>
              </a:defRPr>
            </a:lvl8pPr>
            <a:lvl9pPr lvl="8" rtl="0">
              <a:spcBef>
                <a:spcPts val="0"/>
              </a:spcBef>
              <a:spcAft>
                <a:spcPts val="0"/>
              </a:spcAft>
              <a:buClr>
                <a:srgbClr val="E9D928"/>
              </a:buClr>
              <a:buSzPts val="2400"/>
              <a:buNone/>
              <a:defRPr sz="2400">
                <a:solidFill>
                  <a:srgbClr val="E9D928"/>
                </a:solidFill>
              </a:defRPr>
            </a:lvl9pPr>
          </a:lstStyle>
          <a:p/>
        </p:txBody>
      </p:sp>
      <p:sp>
        <p:nvSpPr>
          <p:cNvPr id="190" name="Google Shape;190;p31"/>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Clr>
                <a:srgbClr val="24255D"/>
              </a:buClr>
              <a:buSzPts val="1200"/>
              <a:buChar char="●"/>
              <a:defRPr sz="1200">
                <a:solidFill>
                  <a:srgbClr val="24255D"/>
                </a:solidFill>
              </a:defRPr>
            </a:lvl1pPr>
            <a:lvl2pPr indent="-304800" lvl="1" marL="914400" rtl="0">
              <a:spcBef>
                <a:spcPts val="1600"/>
              </a:spcBef>
              <a:spcAft>
                <a:spcPts val="0"/>
              </a:spcAft>
              <a:buClr>
                <a:srgbClr val="24255D"/>
              </a:buClr>
              <a:buSzPts val="1200"/>
              <a:buChar char="○"/>
              <a:defRPr sz="1200">
                <a:solidFill>
                  <a:srgbClr val="24255D"/>
                </a:solidFill>
              </a:defRPr>
            </a:lvl2pPr>
            <a:lvl3pPr indent="-304800" lvl="2" marL="1371600" rtl="0">
              <a:spcBef>
                <a:spcPts val="1600"/>
              </a:spcBef>
              <a:spcAft>
                <a:spcPts val="0"/>
              </a:spcAft>
              <a:buClr>
                <a:srgbClr val="24255D"/>
              </a:buClr>
              <a:buSzPts val="1200"/>
              <a:buChar char="■"/>
              <a:defRPr sz="1200">
                <a:solidFill>
                  <a:srgbClr val="24255D"/>
                </a:solidFill>
              </a:defRPr>
            </a:lvl3pPr>
            <a:lvl4pPr indent="-304800" lvl="3" marL="1828800" rtl="0">
              <a:spcBef>
                <a:spcPts val="1600"/>
              </a:spcBef>
              <a:spcAft>
                <a:spcPts val="0"/>
              </a:spcAft>
              <a:buClr>
                <a:srgbClr val="24255D"/>
              </a:buClr>
              <a:buSzPts val="1200"/>
              <a:buChar char="●"/>
              <a:defRPr sz="1200">
                <a:solidFill>
                  <a:srgbClr val="24255D"/>
                </a:solidFill>
              </a:defRPr>
            </a:lvl4pPr>
            <a:lvl5pPr indent="-304800" lvl="4" marL="2286000" rtl="0">
              <a:spcBef>
                <a:spcPts val="1600"/>
              </a:spcBef>
              <a:spcAft>
                <a:spcPts val="0"/>
              </a:spcAft>
              <a:buClr>
                <a:srgbClr val="24255D"/>
              </a:buClr>
              <a:buSzPts val="1200"/>
              <a:buChar char="○"/>
              <a:defRPr sz="1200">
                <a:solidFill>
                  <a:srgbClr val="24255D"/>
                </a:solidFill>
              </a:defRPr>
            </a:lvl5pPr>
            <a:lvl6pPr indent="-304800" lvl="5" marL="2743200" rtl="0">
              <a:spcBef>
                <a:spcPts val="1600"/>
              </a:spcBef>
              <a:spcAft>
                <a:spcPts val="0"/>
              </a:spcAft>
              <a:buClr>
                <a:srgbClr val="24255D"/>
              </a:buClr>
              <a:buSzPts val="1200"/>
              <a:buChar char="■"/>
              <a:defRPr sz="1200">
                <a:solidFill>
                  <a:srgbClr val="24255D"/>
                </a:solidFill>
              </a:defRPr>
            </a:lvl6pPr>
            <a:lvl7pPr indent="-304800" lvl="6" marL="3200400" rtl="0">
              <a:spcBef>
                <a:spcPts val="1600"/>
              </a:spcBef>
              <a:spcAft>
                <a:spcPts val="0"/>
              </a:spcAft>
              <a:buClr>
                <a:srgbClr val="24255D"/>
              </a:buClr>
              <a:buSzPts val="1200"/>
              <a:buChar char="●"/>
              <a:defRPr sz="1200">
                <a:solidFill>
                  <a:srgbClr val="24255D"/>
                </a:solidFill>
              </a:defRPr>
            </a:lvl7pPr>
            <a:lvl8pPr indent="-304800" lvl="7" marL="3657600" rtl="0">
              <a:spcBef>
                <a:spcPts val="1600"/>
              </a:spcBef>
              <a:spcAft>
                <a:spcPts val="0"/>
              </a:spcAft>
              <a:buClr>
                <a:srgbClr val="24255D"/>
              </a:buClr>
              <a:buSzPts val="1200"/>
              <a:buChar char="○"/>
              <a:defRPr sz="1200">
                <a:solidFill>
                  <a:srgbClr val="24255D"/>
                </a:solidFill>
              </a:defRPr>
            </a:lvl8pPr>
            <a:lvl9pPr indent="-304800" lvl="8" marL="4114800" rtl="0">
              <a:spcBef>
                <a:spcPts val="1600"/>
              </a:spcBef>
              <a:spcAft>
                <a:spcPts val="1600"/>
              </a:spcAft>
              <a:buClr>
                <a:srgbClr val="24255D"/>
              </a:buClr>
              <a:buSzPts val="1200"/>
              <a:buChar char="■"/>
              <a:defRPr sz="1200">
                <a:solidFill>
                  <a:srgbClr val="24255D"/>
                </a:solidFill>
              </a:defRPr>
            </a:lvl9pPr>
          </a:lstStyle>
          <a:p/>
        </p:txBody>
      </p:sp>
      <p:sp>
        <p:nvSpPr>
          <p:cNvPr id="191" name="Google Shape;19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92" name="Shape 192"/>
        <p:cNvGrpSpPr/>
        <p:nvPr/>
      </p:nvGrpSpPr>
      <p:grpSpPr>
        <a:xfrm>
          <a:off x="0" y="0"/>
          <a:ext cx="0" cy="0"/>
          <a:chOff x="0" y="0"/>
          <a:chExt cx="0" cy="0"/>
        </a:xfrm>
      </p:grpSpPr>
      <p:grpSp>
        <p:nvGrpSpPr>
          <p:cNvPr id="193" name="Google Shape;193;p32"/>
          <p:cNvGrpSpPr/>
          <p:nvPr/>
        </p:nvGrpSpPr>
        <p:grpSpPr>
          <a:xfrm>
            <a:off x="3906762" y="0"/>
            <a:ext cx="5140477" cy="5143501"/>
            <a:chOff x="3906762" y="0"/>
            <a:chExt cx="5140477" cy="5143501"/>
          </a:xfrm>
        </p:grpSpPr>
        <p:pic>
          <p:nvPicPr>
            <p:cNvPr descr="g22.png" id="194" name="Google Shape;194;p32"/>
            <p:cNvPicPr preferRelativeResize="0"/>
            <p:nvPr/>
          </p:nvPicPr>
          <p:blipFill>
            <a:blip r:embed="rId2">
              <a:alphaModFix/>
            </a:blip>
            <a:stretch>
              <a:fillRect/>
            </a:stretch>
          </p:blipFill>
          <p:spPr>
            <a:xfrm>
              <a:off x="3906762" y="0"/>
              <a:ext cx="5140477" cy="5143501"/>
            </a:xfrm>
            <a:prstGeom prst="rect">
              <a:avLst/>
            </a:prstGeom>
            <a:noFill/>
            <a:ln>
              <a:noFill/>
            </a:ln>
          </p:spPr>
        </p:pic>
        <p:pic>
          <p:nvPicPr>
            <p:cNvPr descr="g14.png" id="195" name="Google Shape;195;p32"/>
            <p:cNvPicPr preferRelativeResize="0"/>
            <p:nvPr/>
          </p:nvPicPr>
          <p:blipFill>
            <a:blip r:embed="rId3">
              <a:alphaModFix/>
            </a:blip>
            <a:stretch>
              <a:fillRect/>
            </a:stretch>
          </p:blipFill>
          <p:spPr>
            <a:xfrm>
              <a:off x="4032350" y="4725113"/>
              <a:ext cx="1079300" cy="269825"/>
            </a:xfrm>
            <a:prstGeom prst="rect">
              <a:avLst/>
            </a:prstGeom>
            <a:noFill/>
            <a:ln>
              <a:noFill/>
            </a:ln>
          </p:spPr>
        </p:pic>
      </p:grpSp>
      <p:sp>
        <p:nvSpPr>
          <p:cNvPr id="196" name="Google Shape;196;p32"/>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Clr>
                <a:srgbClr val="E9D928"/>
              </a:buClr>
              <a:buSzPts val="4800"/>
              <a:buNone/>
              <a:defRPr sz="4800">
                <a:solidFill>
                  <a:srgbClr val="E9D928"/>
                </a:solidFill>
              </a:defRPr>
            </a:lvl1pPr>
            <a:lvl2pPr lvl="1" rtl="0">
              <a:spcBef>
                <a:spcPts val="0"/>
              </a:spcBef>
              <a:spcAft>
                <a:spcPts val="0"/>
              </a:spcAft>
              <a:buClr>
                <a:srgbClr val="E9D928"/>
              </a:buClr>
              <a:buSzPts val="4800"/>
              <a:buNone/>
              <a:defRPr sz="4800">
                <a:solidFill>
                  <a:srgbClr val="E9D928"/>
                </a:solidFill>
              </a:defRPr>
            </a:lvl2pPr>
            <a:lvl3pPr lvl="2" rtl="0">
              <a:spcBef>
                <a:spcPts val="0"/>
              </a:spcBef>
              <a:spcAft>
                <a:spcPts val="0"/>
              </a:spcAft>
              <a:buClr>
                <a:srgbClr val="E9D928"/>
              </a:buClr>
              <a:buSzPts val="4800"/>
              <a:buNone/>
              <a:defRPr sz="4800">
                <a:solidFill>
                  <a:srgbClr val="E9D928"/>
                </a:solidFill>
              </a:defRPr>
            </a:lvl3pPr>
            <a:lvl4pPr lvl="3" rtl="0">
              <a:spcBef>
                <a:spcPts val="0"/>
              </a:spcBef>
              <a:spcAft>
                <a:spcPts val="0"/>
              </a:spcAft>
              <a:buClr>
                <a:srgbClr val="E9D928"/>
              </a:buClr>
              <a:buSzPts val="4800"/>
              <a:buNone/>
              <a:defRPr sz="4800">
                <a:solidFill>
                  <a:srgbClr val="E9D928"/>
                </a:solidFill>
              </a:defRPr>
            </a:lvl4pPr>
            <a:lvl5pPr lvl="4" rtl="0">
              <a:spcBef>
                <a:spcPts val="0"/>
              </a:spcBef>
              <a:spcAft>
                <a:spcPts val="0"/>
              </a:spcAft>
              <a:buClr>
                <a:srgbClr val="E9D928"/>
              </a:buClr>
              <a:buSzPts val="4800"/>
              <a:buNone/>
              <a:defRPr sz="4800">
                <a:solidFill>
                  <a:srgbClr val="E9D928"/>
                </a:solidFill>
              </a:defRPr>
            </a:lvl5pPr>
            <a:lvl6pPr lvl="5" rtl="0">
              <a:spcBef>
                <a:spcPts val="0"/>
              </a:spcBef>
              <a:spcAft>
                <a:spcPts val="0"/>
              </a:spcAft>
              <a:buClr>
                <a:srgbClr val="E9D928"/>
              </a:buClr>
              <a:buSzPts val="4800"/>
              <a:buNone/>
              <a:defRPr sz="4800">
                <a:solidFill>
                  <a:srgbClr val="E9D928"/>
                </a:solidFill>
              </a:defRPr>
            </a:lvl6pPr>
            <a:lvl7pPr lvl="6" rtl="0">
              <a:spcBef>
                <a:spcPts val="0"/>
              </a:spcBef>
              <a:spcAft>
                <a:spcPts val="0"/>
              </a:spcAft>
              <a:buClr>
                <a:srgbClr val="E9D928"/>
              </a:buClr>
              <a:buSzPts val="4800"/>
              <a:buNone/>
              <a:defRPr sz="4800">
                <a:solidFill>
                  <a:srgbClr val="E9D928"/>
                </a:solidFill>
              </a:defRPr>
            </a:lvl7pPr>
            <a:lvl8pPr lvl="7" rtl="0">
              <a:spcBef>
                <a:spcPts val="0"/>
              </a:spcBef>
              <a:spcAft>
                <a:spcPts val="0"/>
              </a:spcAft>
              <a:buClr>
                <a:srgbClr val="E9D928"/>
              </a:buClr>
              <a:buSzPts val="4800"/>
              <a:buNone/>
              <a:defRPr sz="4800">
                <a:solidFill>
                  <a:srgbClr val="E9D928"/>
                </a:solidFill>
              </a:defRPr>
            </a:lvl8pPr>
            <a:lvl9pPr lvl="8" rtl="0">
              <a:spcBef>
                <a:spcPts val="0"/>
              </a:spcBef>
              <a:spcAft>
                <a:spcPts val="0"/>
              </a:spcAft>
              <a:buClr>
                <a:srgbClr val="E9D928"/>
              </a:buClr>
              <a:buSzPts val="4800"/>
              <a:buNone/>
              <a:defRPr sz="4800">
                <a:solidFill>
                  <a:srgbClr val="E9D928"/>
                </a:solidFill>
              </a:defRPr>
            </a:lvl9pPr>
          </a:lstStyle>
          <a:p/>
        </p:txBody>
      </p:sp>
      <p:sp>
        <p:nvSpPr>
          <p:cNvPr id="197" name="Google Shape;197;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pic>
        <p:nvPicPr>
          <p:cNvPr descr="g14.png" id="23" name="Google Shape;23;p4"/>
          <p:cNvPicPr preferRelativeResize="0"/>
          <p:nvPr/>
        </p:nvPicPr>
        <p:blipFill rotWithShape="1">
          <a:blip r:embed="rId2">
            <a:alphaModFix/>
          </a:blip>
          <a:srcRect b="0" l="0" r="0" t="0"/>
          <a:stretch/>
        </p:blipFill>
        <p:spPr>
          <a:xfrm>
            <a:off x="4032350" y="4725113"/>
            <a:ext cx="1079300" cy="269825"/>
          </a:xfrm>
          <a:prstGeom prst="rect">
            <a:avLst/>
          </a:prstGeom>
          <a:noFill/>
          <a:ln>
            <a:noFill/>
          </a:ln>
        </p:spPr>
      </p:pic>
      <p:sp>
        <p:nvSpPr>
          <p:cNvPr id="24" name="Google Shape;2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5" name="Google Shape;25;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rgbClr val="24255D"/>
              </a:buClr>
              <a:buSzPts val="1800"/>
              <a:buFont typeface="Arial"/>
              <a:buChar char="●"/>
              <a:defRPr b="0" i="0" sz="1800" u="none" cap="none" strike="noStrike">
                <a:solidFill>
                  <a:srgbClr val="24255D"/>
                </a:solidFill>
                <a:latin typeface="Arial"/>
                <a:ea typeface="Arial"/>
                <a:cs typeface="Arial"/>
                <a:sym typeface="Arial"/>
              </a:defRPr>
            </a:lvl1pPr>
            <a:lvl2pPr indent="-317500" lvl="1" marL="914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2pPr>
            <a:lvl3pPr indent="-317500" lvl="2" marL="1371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3pPr>
            <a:lvl4pPr indent="-317500" lvl="3" marL="18288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4pPr>
            <a:lvl5pPr indent="-317500" lvl="4" marL="22860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5pPr>
            <a:lvl6pPr indent="-317500" lvl="5" marL="27432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6pPr>
            <a:lvl7pPr indent="-317500" lvl="6" marL="3200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7pPr>
            <a:lvl8pPr indent="-317500" lvl="7" marL="3657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8pPr>
            <a:lvl9pPr indent="-317500" lvl="8" marL="4114800" marR="0" rtl="0" algn="l">
              <a:lnSpc>
                <a:spcPct val="115000"/>
              </a:lnSpc>
              <a:spcBef>
                <a:spcPts val="1600"/>
              </a:spcBef>
              <a:spcAft>
                <a:spcPts val="1600"/>
              </a:spcAft>
              <a:buClr>
                <a:srgbClr val="24255D"/>
              </a:buClr>
              <a:buSzPts val="1400"/>
              <a:buFont typeface="Arial"/>
              <a:buChar char="■"/>
              <a:defRPr b="0" i="0" sz="1400" u="none" cap="none" strike="noStrike">
                <a:solidFill>
                  <a:srgbClr val="24255D"/>
                </a:solidFill>
                <a:latin typeface="Arial"/>
                <a:ea typeface="Arial"/>
                <a:cs typeface="Arial"/>
                <a:sym typeface="Arial"/>
              </a:defRPr>
            </a:lvl9pPr>
          </a:lstStyle>
          <a:p/>
        </p:txBody>
      </p:sp>
      <p:sp>
        <p:nvSpPr>
          <p:cNvPr id="26" name="Google Shape;2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98" name="Shape 198"/>
        <p:cNvGrpSpPr/>
        <p:nvPr/>
      </p:nvGrpSpPr>
      <p:grpSpPr>
        <a:xfrm>
          <a:off x="0" y="0"/>
          <a:ext cx="0" cy="0"/>
          <a:chOff x="0" y="0"/>
          <a:chExt cx="0" cy="0"/>
        </a:xfrm>
      </p:grpSpPr>
      <p:grpSp>
        <p:nvGrpSpPr>
          <p:cNvPr id="199" name="Google Shape;199;p33"/>
          <p:cNvGrpSpPr/>
          <p:nvPr/>
        </p:nvGrpSpPr>
        <p:grpSpPr>
          <a:xfrm>
            <a:off x="3906762" y="0"/>
            <a:ext cx="5140477" cy="5143501"/>
            <a:chOff x="3906762" y="0"/>
            <a:chExt cx="5140477" cy="5143501"/>
          </a:xfrm>
        </p:grpSpPr>
        <p:pic>
          <p:nvPicPr>
            <p:cNvPr descr="g22.png" id="200" name="Google Shape;200;p33"/>
            <p:cNvPicPr preferRelativeResize="0"/>
            <p:nvPr/>
          </p:nvPicPr>
          <p:blipFill>
            <a:blip r:embed="rId2">
              <a:alphaModFix/>
            </a:blip>
            <a:stretch>
              <a:fillRect/>
            </a:stretch>
          </p:blipFill>
          <p:spPr>
            <a:xfrm>
              <a:off x="3906762" y="0"/>
              <a:ext cx="5140477" cy="5143501"/>
            </a:xfrm>
            <a:prstGeom prst="rect">
              <a:avLst/>
            </a:prstGeom>
            <a:noFill/>
            <a:ln>
              <a:noFill/>
            </a:ln>
          </p:spPr>
        </p:pic>
        <p:pic>
          <p:nvPicPr>
            <p:cNvPr descr="g14.png" id="201" name="Google Shape;201;p33"/>
            <p:cNvPicPr preferRelativeResize="0"/>
            <p:nvPr/>
          </p:nvPicPr>
          <p:blipFill>
            <a:blip r:embed="rId3">
              <a:alphaModFix/>
            </a:blip>
            <a:stretch>
              <a:fillRect/>
            </a:stretch>
          </p:blipFill>
          <p:spPr>
            <a:xfrm>
              <a:off x="4032350" y="4725113"/>
              <a:ext cx="1079300" cy="269825"/>
            </a:xfrm>
            <a:prstGeom prst="rect">
              <a:avLst/>
            </a:prstGeom>
            <a:noFill/>
            <a:ln>
              <a:noFill/>
            </a:ln>
          </p:spPr>
        </p:pic>
      </p:grpSp>
      <p:sp>
        <p:nvSpPr>
          <p:cNvPr id="202" name="Google Shape;202;p33"/>
          <p:cNvSpPr/>
          <p:nvPr/>
        </p:nvSpPr>
        <p:spPr>
          <a:xfrm>
            <a:off x="4572000" y="-125"/>
            <a:ext cx="45720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3"/>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rgbClr val="E9D928"/>
              </a:buClr>
              <a:buSzPts val="4200"/>
              <a:buNone/>
              <a:defRPr sz="4200">
                <a:solidFill>
                  <a:srgbClr val="E9D928"/>
                </a:solidFill>
              </a:defRPr>
            </a:lvl1pPr>
            <a:lvl2pPr lvl="1" rtl="0" algn="ctr">
              <a:spcBef>
                <a:spcPts val="0"/>
              </a:spcBef>
              <a:spcAft>
                <a:spcPts val="0"/>
              </a:spcAft>
              <a:buClr>
                <a:srgbClr val="E9D928"/>
              </a:buClr>
              <a:buSzPts val="4200"/>
              <a:buNone/>
              <a:defRPr sz="4200">
                <a:solidFill>
                  <a:srgbClr val="E9D928"/>
                </a:solidFill>
              </a:defRPr>
            </a:lvl2pPr>
            <a:lvl3pPr lvl="2" rtl="0" algn="ctr">
              <a:spcBef>
                <a:spcPts val="0"/>
              </a:spcBef>
              <a:spcAft>
                <a:spcPts val="0"/>
              </a:spcAft>
              <a:buClr>
                <a:srgbClr val="E9D928"/>
              </a:buClr>
              <a:buSzPts val="4200"/>
              <a:buNone/>
              <a:defRPr sz="4200">
                <a:solidFill>
                  <a:srgbClr val="E9D928"/>
                </a:solidFill>
              </a:defRPr>
            </a:lvl3pPr>
            <a:lvl4pPr lvl="3" rtl="0" algn="ctr">
              <a:spcBef>
                <a:spcPts val="0"/>
              </a:spcBef>
              <a:spcAft>
                <a:spcPts val="0"/>
              </a:spcAft>
              <a:buClr>
                <a:srgbClr val="E9D928"/>
              </a:buClr>
              <a:buSzPts val="4200"/>
              <a:buNone/>
              <a:defRPr sz="4200">
                <a:solidFill>
                  <a:srgbClr val="E9D928"/>
                </a:solidFill>
              </a:defRPr>
            </a:lvl4pPr>
            <a:lvl5pPr lvl="4" rtl="0" algn="ctr">
              <a:spcBef>
                <a:spcPts val="0"/>
              </a:spcBef>
              <a:spcAft>
                <a:spcPts val="0"/>
              </a:spcAft>
              <a:buClr>
                <a:srgbClr val="E9D928"/>
              </a:buClr>
              <a:buSzPts val="4200"/>
              <a:buNone/>
              <a:defRPr sz="4200">
                <a:solidFill>
                  <a:srgbClr val="E9D928"/>
                </a:solidFill>
              </a:defRPr>
            </a:lvl5pPr>
            <a:lvl6pPr lvl="5" rtl="0" algn="ctr">
              <a:spcBef>
                <a:spcPts val="0"/>
              </a:spcBef>
              <a:spcAft>
                <a:spcPts val="0"/>
              </a:spcAft>
              <a:buClr>
                <a:srgbClr val="E9D928"/>
              </a:buClr>
              <a:buSzPts val="4200"/>
              <a:buNone/>
              <a:defRPr sz="4200">
                <a:solidFill>
                  <a:srgbClr val="E9D928"/>
                </a:solidFill>
              </a:defRPr>
            </a:lvl6pPr>
            <a:lvl7pPr lvl="6" rtl="0" algn="ctr">
              <a:spcBef>
                <a:spcPts val="0"/>
              </a:spcBef>
              <a:spcAft>
                <a:spcPts val="0"/>
              </a:spcAft>
              <a:buClr>
                <a:srgbClr val="E9D928"/>
              </a:buClr>
              <a:buSzPts val="4200"/>
              <a:buNone/>
              <a:defRPr sz="4200">
                <a:solidFill>
                  <a:srgbClr val="E9D928"/>
                </a:solidFill>
              </a:defRPr>
            </a:lvl7pPr>
            <a:lvl8pPr lvl="7" rtl="0" algn="ctr">
              <a:spcBef>
                <a:spcPts val="0"/>
              </a:spcBef>
              <a:spcAft>
                <a:spcPts val="0"/>
              </a:spcAft>
              <a:buClr>
                <a:srgbClr val="E9D928"/>
              </a:buClr>
              <a:buSzPts val="4200"/>
              <a:buNone/>
              <a:defRPr sz="4200">
                <a:solidFill>
                  <a:srgbClr val="E9D928"/>
                </a:solidFill>
              </a:defRPr>
            </a:lvl8pPr>
            <a:lvl9pPr lvl="8" rtl="0" algn="ctr">
              <a:spcBef>
                <a:spcPts val="0"/>
              </a:spcBef>
              <a:spcAft>
                <a:spcPts val="0"/>
              </a:spcAft>
              <a:buClr>
                <a:srgbClr val="E9D928"/>
              </a:buClr>
              <a:buSzPts val="4200"/>
              <a:buNone/>
              <a:defRPr sz="4200">
                <a:solidFill>
                  <a:srgbClr val="E9D928"/>
                </a:solidFill>
              </a:defRPr>
            </a:lvl9pPr>
          </a:lstStyle>
          <a:p/>
        </p:txBody>
      </p:sp>
      <p:sp>
        <p:nvSpPr>
          <p:cNvPr id="204" name="Google Shape;204;p33"/>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24255D"/>
              </a:buClr>
              <a:buSzPts val="2100"/>
              <a:buNone/>
              <a:defRPr sz="2100">
                <a:solidFill>
                  <a:srgbClr val="24255D"/>
                </a:solidFill>
              </a:defRPr>
            </a:lvl1pPr>
            <a:lvl2pPr lvl="1" rtl="0" algn="ctr">
              <a:lnSpc>
                <a:spcPct val="100000"/>
              </a:lnSpc>
              <a:spcBef>
                <a:spcPts val="0"/>
              </a:spcBef>
              <a:spcAft>
                <a:spcPts val="0"/>
              </a:spcAft>
              <a:buClr>
                <a:srgbClr val="24255D"/>
              </a:buClr>
              <a:buSzPts val="2100"/>
              <a:buNone/>
              <a:defRPr sz="2100">
                <a:solidFill>
                  <a:srgbClr val="24255D"/>
                </a:solidFill>
              </a:defRPr>
            </a:lvl2pPr>
            <a:lvl3pPr lvl="2" rtl="0" algn="ctr">
              <a:lnSpc>
                <a:spcPct val="100000"/>
              </a:lnSpc>
              <a:spcBef>
                <a:spcPts val="0"/>
              </a:spcBef>
              <a:spcAft>
                <a:spcPts val="0"/>
              </a:spcAft>
              <a:buClr>
                <a:srgbClr val="24255D"/>
              </a:buClr>
              <a:buSzPts val="2100"/>
              <a:buNone/>
              <a:defRPr sz="2100">
                <a:solidFill>
                  <a:srgbClr val="24255D"/>
                </a:solidFill>
              </a:defRPr>
            </a:lvl3pPr>
            <a:lvl4pPr lvl="3" rtl="0" algn="ctr">
              <a:lnSpc>
                <a:spcPct val="100000"/>
              </a:lnSpc>
              <a:spcBef>
                <a:spcPts val="0"/>
              </a:spcBef>
              <a:spcAft>
                <a:spcPts val="0"/>
              </a:spcAft>
              <a:buClr>
                <a:srgbClr val="24255D"/>
              </a:buClr>
              <a:buSzPts val="2100"/>
              <a:buNone/>
              <a:defRPr sz="2100">
                <a:solidFill>
                  <a:srgbClr val="24255D"/>
                </a:solidFill>
              </a:defRPr>
            </a:lvl4pPr>
            <a:lvl5pPr lvl="4" rtl="0" algn="ctr">
              <a:lnSpc>
                <a:spcPct val="100000"/>
              </a:lnSpc>
              <a:spcBef>
                <a:spcPts val="0"/>
              </a:spcBef>
              <a:spcAft>
                <a:spcPts val="0"/>
              </a:spcAft>
              <a:buClr>
                <a:srgbClr val="24255D"/>
              </a:buClr>
              <a:buSzPts val="2100"/>
              <a:buNone/>
              <a:defRPr sz="2100">
                <a:solidFill>
                  <a:srgbClr val="24255D"/>
                </a:solidFill>
              </a:defRPr>
            </a:lvl5pPr>
            <a:lvl6pPr lvl="5" rtl="0" algn="ctr">
              <a:lnSpc>
                <a:spcPct val="100000"/>
              </a:lnSpc>
              <a:spcBef>
                <a:spcPts val="0"/>
              </a:spcBef>
              <a:spcAft>
                <a:spcPts val="0"/>
              </a:spcAft>
              <a:buClr>
                <a:srgbClr val="24255D"/>
              </a:buClr>
              <a:buSzPts val="2100"/>
              <a:buNone/>
              <a:defRPr sz="2100">
                <a:solidFill>
                  <a:srgbClr val="24255D"/>
                </a:solidFill>
              </a:defRPr>
            </a:lvl6pPr>
            <a:lvl7pPr lvl="6" rtl="0" algn="ctr">
              <a:lnSpc>
                <a:spcPct val="100000"/>
              </a:lnSpc>
              <a:spcBef>
                <a:spcPts val="0"/>
              </a:spcBef>
              <a:spcAft>
                <a:spcPts val="0"/>
              </a:spcAft>
              <a:buClr>
                <a:srgbClr val="24255D"/>
              </a:buClr>
              <a:buSzPts val="2100"/>
              <a:buNone/>
              <a:defRPr sz="2100">
                <a:solidFill>
                  <a:srgbClr val="24255D"/>
                </a:solidFill>
              </a:defRPr>
            </a:lvl7pPr>
            <a:lvl8pPr lvl="7" rtl="0" algn="ctr">
              <a:lnSpc>
                <a:spcPct val="100000"/>
              </a:lnSpc>
              <a:spcBef>
                <a:spcPts val="0"/>
              </a:spcBef>
              <a:spcAft>
                <a:spcPts val="0"/>
              </a:spcAft>
              <a:buClr>
                <a:srgbClr val="24255D"/>
              </a:buClr>
              <a:buSzPts val="2100"/>
              <a:buNone/>
              <a:defRPr sz="2100">
                <a:solidFill>
                  <a:srgbClr val="24255D"/>
                </a:solidFill>
              </a:defRPr>
            </a:lvl8pPr>
            <a:lvl9pPr lvl="8" rtl="0" algn="ctr">
              <a:lnSpc>
                <a:spcPct val="100000"/>
              </a:lnSpc>
              <a:spcBef>
                <a:spcPts val="0"/>
              </a:spcBef>
              <a:spcAft>
                <a:spcPts val="0"/>
              </a:spcAft>
              <a:buClr>
                <a:srgbClr val="24255D"/>
              </a:buClr>
              <a:buSzPts val="2100"/>
              <a:buNone/>
              <a:defRPr sz="2100">
                <a:solidFill>
                  <a:srgbClr val="24255D"/>
                </a:solidFill>
              </a:defRPr>
            </a:lvl9pPr>
          </a:lstStyle>
          <a:p/>
        </p:txBody>
      </p:sp>
      <p:sp>
        <p:nvSpPr>
          <p:cNvPr id="205" name="Google Shape;205;p33"/>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rgbClr val="24255D"/>
              </a:buClr>
              <a:buSzPts val="1800"/>
              <a:buChar char="●"/>
              <a:defRPr>
                <a:solidFill>
                  <a:srgbClr val="24255D"/>
                </a:solidFill>
              </a:defRPr>
            </a:lvl1pPr>
            <a:lvl2pPr indent="-317500" lvl="1" marL="914400" rtl="0">
              <a:spcBef>
                <a:spcPts val="1600"/>
              </a:spcBef>
              <a:spcAft>
                <a:spcPts val="0"/>
              </a:spcAft>
              <a:buClr>
                <a:srgbClr val="24255D"/>
              </a:buClr>
              <a:buSzPts val="1400"/>
              <a:buChar char="○"/>
              <a:defRPr>
                <a:solidFill>
                  <a:srgbClr val="24255D"/>
                </a:solidFill>
              </a:defRPr>
            </a:lvl2pPr>
            <a:lvl3pPr indent="-317500" lvl="2" marL="1371600" rtl="0">
              <a:spcBef>
                <a:spcPts val="1600"/>
              </a:spcBef>
              <a:spcAft>
                <a:spcPts val="0"/>
              </a:spcAft>
              <a:buClr>
                <a:srgbClr val="24255D"/>
              </a:buClr>
              <a:buSzPts val="1400"/>
              <a:buChar char="■"/>
              <a:defRPr>
                <a:solidFill>
                  <a:srgbClr val="24255D"/>
                </a:solidFill>
              </a:defRPr>
            </a:lvl3pPr>
            <a:lvl4pPr indent="-317500" lvl="3" marL="1828800" rtl="0">
              <a:spcBef>
                <a:spcPts val="1600"/>
              </a:spcBef>
              <a:spcAft>
                <a:spcPts val="0"/>
              </a:spcAft>
              <a:buClr>
                <a:srgbClr val="24255D"/>
              </a:buClr>
              <a:buSzPts val="1400"/>
              <a:buChar char="●"/>
              <a:defRPr>
                <a:solidFill>
                  <a:srgbClr val="24255D"/>
                </a:solidFill>
              </a:defRPr>
            </a:lvl4pPr>
            <a:lvl5pPr indent="-317500" lvl="4" marL="2286000" rtl="0">
              <a:spcBef>
                <a:spcPts val="1600"/>
              </a:spcBef>
              <a:spcAft>
                <a:spcPts val="0"/>
              </a:spcAft>
              <a:buClr>
                <a:srgbClr val="24255D"/>
              </a:buClr>
              <a:buSzPts val="1400"/>
              <a:buChar char="○"/>
              <a:defRPr>
                <a:solidFill>
                  <a:srgbClr val="24255D"/>
                </a:solidFill>
              </a:defRPr>
            </a:lvl5pPr>
            <a:lvl6pPr indent="-317500" lvl="5" marL="2743200" rtl="0">
              <a:spcBef>
                <a:spcPts val="1600"/>
              </a:spcBef>
              <a:spcAft>
                <a:spcPts val="0"/>
              </a:spcAft>
              <a:buClr>
                <a:srgbClr val="24255D"/>
              </a:buClr>
              <a:buSzPts val="1400"/>
              <a:buChar char="■"/>
              <a:defRPr>
                <a:solidFill>
                  <a:srgbClr val="24255D"/>
                </a:solidFill>
              </a:defRPr>
            </a:lvl6pPr>
            <a:lvl7pPr indent="-317500" lvl="6" marL="3200400" rtl="0">
              <a:spcBef>
                <a:spcPts val="1600"/>
              </a:spcBef>
              <a:spcAft>
                <a:spcPts val="0"/>
              </a:spcAft>
              <a:buClr>
                <a:srgbClr val="24255D"/>
              </a:buClr>
              <a:buSzPts val="1400"/>
              <a:buChar char="●"/>
              <a:defRPr>
                <a:solidFill>
                  <a:srgbClr val="24255D"/>
                </a:solidFill>
              </a:defRPr>
            </a:lvl7pPr>
            <a:lvl8pPr indent="-317500" lvl="7" marL="3657600" rtl="0">
              <a:spcBef>
                <a:spcPts val="1600"/>
              </a:spcBef>
              <a:spcAft>
                <a:spcPts val="0"/>
              </a:spcAft>
              <a:buClr>
                <a:srgbClr val="24255D"/>
              </a:buClr>
              <a:buSzPts val="1400"/>
              <a:buChar char="○"/>
              <a:defRPr>
                <a:solidFill>
                  <a:srgbClr val="24255D"/>
                </a:solidFill>
              </a:defRPr>
            </a:lvl8pPr>
            <a:lvl9pPr indent="-317500" lvl="8" marL="4114800" rtl="0">
              <a:spcBef>
                <a:spcPts val="1600"/>
              </a:spcBef>
              <a:spcAft>
                <a:spcPts val="1600"/>
              </a:spcAft>
              <a:buClr>
                <a:srgbClr val="24255D"/>
              </a:buClr>
              <a:buSzPts val="1400"/>
              <a:buChar char="■"/>
              <a:defRPr>
                <a:solidFill>
                  <a:srgbClr val="24255D"/>
                </a:solidFill>
              </a:defRPr>
            </a:lvl9pPr>
          </a:lstStyle>
          <a:p/>
        </p:txBody>
      </p:sp>
      <p:sp>
        <p:nvSpPr>
          <p:cNvPr id="206" name="Google Shape;206;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07" name="Shape 207"/>
        <p:cNvGrpSpPr/>
        <p:nvPr/>
      </p:nvGrpSpPr>
      <p:grpSpPr>
        <a:xfrm>
          <a:off x="0" y="0"/>
          <a:ext cx="0" cy="0"/>
          <a:chOff x="0" y="0"/>
          <a:chExt cx="0" cy="0"/>
        </a:xfrm>
      </p:grpSpPr>
      <p:grpSp>
        <p:nvGrpSpPr>
          <p:cNvPr id="208" name="Google Shape;208;p34"/>
          <p:cNvGrpSpPr/>
          <p:nvPr/>
        </p:nvGrpSpPr>
        <p:grpSpPr>
          <a:xfrm>
            <a:off x="3906762" y="0"/>
            <a:ext cx="5140477" cy="5143501"/>
            <a:chOff x="3906762" y="0"/>
            <a:chExt cx="5140477" cy="5143501"/>
          </a:xfrm>
        </p:grpSpPr>
        <p:pic>
          <p:nvPicPr>
            <p:cNvPr descr="g22.png" id="209" name="Google Shape;209;p34"/>
            <p:cNvPicPr preferRelativeResize="0"/>
            <p:nvPr/>
          </p:nvPicPr>
          <p:blipFill>
            <a:blip r:embed="rId2">
              <a:alphaModFix/>
            </a:blip>
            <a:stretch>
              <a:fillRect/>
            </a:stretch>
          </p:blipFill>
          <p:spPr>
            <a:xfrm>
              <a:off x="3906762" y="0"/>
              <a:ext cx="5140477" cy="5143501"/>
            </a:xfrm>
            <a:prstGeom prst="rect">
              <a:avLst/>
            </a:prstGeom>
            <a:noFill/>
            <a:ln>
              <a:noFill/>
            </a:ln>
          </p:spPr>
        </p:pic>
        <p:pic>
          <p:nvPicPr>
            <p:cNvPr descr="g14.png" id="210" name="Google Shape;210;p34"/>
            <p:cNvPicPr preferRelativeResize="0"/>
            <p:nvPr/>
          </p:nvPicPr>
          <p:blipFill>
            <a:blip r:embed="rId3">
              <a:alphaModFix/>
            </a:blip>
            <a:stretch>
              <a:fillRect/>
            </a:stretch>
          </p:blipFill>
          <p:spPr>
            <a:xfrm>
              <a:off x="4032350" y="4725113"/>
              <a:ext cx="1079300" cy="269825"/>
            </a:xfrm>
            <a:prstGeom prst="rect">
              <a:avLst/>
            </a:prstGeom>
            <a:noFill/>
            <a:ln>
              <a:noFill/>
            </a:ln>
          </p:spPr>
        </p:pic>
      </p:grpSp>
      <p:sp>
        <p:nvSpPr>
          <p:cNvPr id="211" name="Google Shape;211;p34"/>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rgbClr val="24255D"/>
              </a:buClr>
              <a:buSzPts val="1800"/>
              <a:buNone/>
              <a:defRPr>
                <a:solidFill>
                  <a:srgbClr val="24255D"/>
                </a:solidFill>
              </a:defRPr>
            </a:lvl1pPr>
          </a:lstStyle>
          <a:p/>
        </p:txBody>
      </p:sp>
      <p:sp>
        <p:nvSpPr>
          <p:cNvPr id="212" name="Google Shape;21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13" name="Shape 213"/>
        <p:cNvGrpSpPr/>
        <p:nvPr/>
      </p:nvGrpSpPr>
      <p:grpSpPr>
        <a:xfrm>
          <a:off x="0" y="0"/>
          <a:ext cx="0" cy="0"/>
          <a:chOff x="0" y="0"/>
          <a:chExt cx="0" cy="0"/>
        </a:xfrm>
      </p:grpSpPr>
      <p:grpSp>
        <p:nvGrpSpPr>
          <p:cNvPr id="214" name="Google Shape;214;p35"/>
          <p:cNvGrpSpPr/>
          <p:nvPr/>
        </p:nvGrpSpPr>
        <p:grpSpPr>
          <a:xfrm>
            <a:off x="3906762" y="0"/>
            <a:ext cx="5140477" cy="5143501"/>
            <a:chOff x="3906762" y="0"/>
            <a:chExt cx="5140477" cy="5143501"/>
          </a:xfrm>
        </p:grpSpPr>
        <p:pic>
          <p:nvPicPr>
            <p:cNvPr descr="g22.png" id="215" name="Google Shape;215;p35"/>
            <p:cNvPicPr preferRelativeResize="0"/>
            <p:nvPr/>
          </p:nvPicPr>
          <p:blipFill>
            <a:blip r:embed="rId2">
              <a:alphaModFix/>
            </a:blip>
            <a:stretch>
              <a:fillRect/>
            </a:stretch>
          </p:blipFill>
          <p:spPr>
            <a:xfrm>
              <a:off x="3906762" y="0"/>
              <a:ext cx="5140477" cy="5143501"/>
            </a:xfrm>
            <a:prstGeom prst="rect">
              <a:avLst/>
            </a:prstGeom>
            <a:noFill/>
            <a:ln>
              <a:noFill/>
            </a:ln>
          </p:spPr>
        </p:pic>
        <p:pic>
          <p:nvPicPr>
            <p:cNvPr descr="g14.png" id="216" name="Google Shape;216;p35"/>
            <p:cNvPicPr preferRelativeResize="0"/>
            <p:nvPr/>
          </p:nvPicPr>
          <p:blipFill>
            <a:blip r:embed="rId3">
              <a:alphaModFix/>
            </a:blip>
            <a:stretch>
              <a:fillRect/>
            </a:stretch>
          </p:blipFill>
          <p:spPr>
            <a:xfrm>
              <a:off x="4032350" y="4725113"/>
              <a:ext cx="1079300" cy="269825"/>
            </a:xfrm>
            <a:prstGeom prst="rect">
              <a:avLst/>
            </a:prstGeom>
            <a:noFill/>
            <a:ln>
              <a:noFill/>
            </a:ln>
          </p:spPr>
        </p:pic>
      </p:grpSp>
      <p:sp>
        <p:nvSpPr>
          <p:cNvPr id="217" name="Google Shape;217;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8" name="Google Shape;218;p35"/>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Clr>
                <a:srgbClr val="24255D"/>
              </a:buClr>
              <a:buSzPts val="1800"/>
              <a:buChar char="●"/>
              <a:defRPr>
                <a:solidFill>
                  <a:srgbClr val="24255D"/>
                </a:solidFill>
              </a:defRPr>
            </a:lvl1pPr>
            <a:lvl2pPr indent="-317500" lvl="1" marL="914400" rtl="0" algn="ctr">
              <a:spcBef>
                <a:spcPts val="1600"/>
              </a:spcBef>
              <a:spcAft>
                <a:spcPts val="0"/>
              </a:spcAft>
              <a:buClr>
                <a:srgbClr val="24255D"/>
              </a:buClr>
              <a:buSzPts val="1400"/>
              <a:buChar char="○"/>
              <a:defRPr>
                <a:solidFill>
                  <a:srgbClr val="24255D"/>
                </a:solidFill>
              </a:defRPr>
            </a:lvl2pPr>
            <a:lvl3pPr indent="-317500" lvl="2" marL="1371600" rtl="0" algn="ctr">
              <a:spcBef>
                <a:spcPts val="1600"/>
              </a:spcBef>
              <a:spcAft>
                <a:spcPts val="0"/>
              </a:spcAft>
              <a:buClr>
                <a:srgbClr val="24255D"/>
              </a:buClr>
              <a:buSzPts val="1400"/>
              <a:buChar char="■"/>
              <a:defRPr>
                <a:solidFill>
                  <a:srgbClr val="24255D"/>
                </a:solidFill>
              </a:defRPr>
            </a:lvl3pPr>
            <a:lvl4pPr indent="-317500" lvl="3" marL="1828800" rtl="0" algn="ctr">
              <a:spcBef>
                <a:spcPts val="1600"/>
              </a:spcBef>
              <a:spcAft>
                <a:spcPts val="0"/>
              </a:spcAft>
              <a:buClr>
                <a:srgbClr val="24255D"/>
              </a:buClr>
              <a:buSzPts val="1400"/>
              <a:buChar char="●"/>
              <a:defRPr>
                <a:solidFill>
                  <a:srgbClr val="24255D"/>
                </a:solidFill>
              </a:defRPr>
            </a:lvl4pPr>
            <a:lvl5pPr indent="-317500" lvl="4" marL="2286000" rtl="0" algn="ctr">
              <a:spcBef>
                <a:spcPts val="1600"/>
              </a:spcBef>
              <a:spcAft>
                <a:spcPts val="0"/>
              </a:spcAft>
              <a:buClr>
                <a:srgbClr val="24255D"/>
              </a:buClr>
              <a:buSzPts val="1400"/>
              <a:buChar char="○"/>
              <a:defRPr>
                <a:solidFill>
                  <a:srgbClr val="24255D"/>
                </a:solidFill>
              </a:defRPr>
            </a:lvl5pPr>
            <a:lvl6pPr indent="-317500" lvl="5" marL="2743200" rtl="0" algn="ctr">
              <a:spcBef>
                <a:spcPts val="1600"/>
              </a:spcBef>
              <a:spcAft>
                <a:spcPts val="0"/>
              </a:spcAft>
              <a:buClr>
                <a:srgbClr val="24255D"/>
              </a:buClr>
              <a:buSzPts val="1400"/>
              <a:buChar char="■"/>
              <a:defRPr>
                <a:solidFill>
                  <a:srgbClr val="24255D"/>
                </a:solidFill>
              </a:defRPr>
            </a:lvl6pPr>
            <a:lvl7pPr indent="-317500" lvl="6" marL="3200400" rtl="0" algn="ctr">
              <a:spcBef>
                <a:spcPts val="1600"/>
              </a:spcBef>
              <a:spcAft>
                <a:spcPts val="0"/>
              </a:spcAft>
              <a:buClr>
                <a:srgbClr val="24255D"/>
              </a:buClr>
              <a:buSzPts val="1400"/>
              <a:buChar char="●"/>
              <a:defRPr>
                <a:solidFill>
                  <a:srgbClr val="24255D"/>
                </a:solidFill>
              </a:defRPr>
            </a:lvl7pPr>
            <a:lvl8pPr indent="-317500" lvl="7" marL="3657600" rtl="0" algn="ctr">
              <a:spcBef>
                <a:spcPts val="1600"/>
              </a:spcBef>
              <a:spcAft>
                <a:spcPts val="0"/>
              </a:spcAft>
              <a:buClr>
                <a:srgbClr val="24255D"/>
              </a:buClr>
              <a:buSzPts val="1400"/>
              <a:buChar char="○"/>
              <a:defRPr>
                <a:solidFill>
                  <a:srgbClr val="24255D"/>
                </a:solidFill>
              </a:defRPr>
            </a:lvl8pPr>
            <a:lvl9pPr indent="-317500" lvl="8" marL="4114800" rtl="0" algn="ctr">
              <a:spcBef>
                <a:spcPts val="1600"/>
              </a:spcBef>
              <a:spcAft>
                <a:spcPts val="1600"/>
              </a:spcAft>
              <a:buClr>
                <a:srgbClr val="24255D"/>
              </a:buClr>
              <a:buSzPts val="1400"/>
              <a:buChar char="■"/>
              <a:defRPr>
                <a:solidFill>
                  <a:srgbClr val="24255D"/>
                </a:solidFill>
              </a:defRPr>
            </a:lvl9pPr>
          </a:lstStyle>
          <a:p/>
        </p:txBody>
      </p:sp>
      <p:sp>
        <p:nvSpPr>
          <p:cNvPr id="219" name="Google Shape;21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0" name="Shape 220"/>
        <p:cNvGrpSpPr/>
        <p:nvPr/>
      </p:nvGrpSpPr>
      <p:grpSpPr>
        <a:xfrm>
          <a:off x="0" y="0"/>
          <a:ext cx="0" cy="0"/>
          <a:chOff x="0" y="0"/>
          <a:chExt cx="0" cy="0"/>
        </a:xfrm>
      </p:grpSpPr>
      <p:grpSp>
        <p:nvGrpSpPr>
          <p:cNvPr id="221" name="Google Shape;221;p36"/>
          <p:cNvGrpSpPr/>
          <p:nvPr/>
        </p:nvGrpSpPr>
        <p:grpSpPr>
          <a:xfrm>
            <a:off x="3906762" y="0"/>
            <a:ext cx="5140477" cy="5143501"/>
            <a:chOff x="3906762" y="0"/>
            <a:chExt cx="5140477" cy="5143501"/>
          </a:xfrm>
        </p:grpSpPr>
        <p:pic>
          <p:nvPicPr>
            <p:cNvPr descr="g22.png" id="222" name="Google Shape;222;p36"/>
            <p:cNvPicPr preferRelativeResize="0"/>
            <p:nvPr/>
          </p:nvPicPr>
          <p:blipFill>
            <a:blip r:embed="rId2">
              <a:alphaModFix/>
            </a:blip>
            <a:stretch>
              <a:fillRect/>
            </a:stretch>
          </p:blipFill>
          <p:spPr>
            <a:xfrm>
              <a:off x="3906762" y="0"/>
              <a:ext cx="5140477" cy="5143501"/>
            </a:xfrm>
            <a:prstGeom prst="rect">
              <a:avLst/>
            </a:prstGeom>
            <a:noFill/>
            <a:ln>
              <a:noFill/>
            </a:ln>
          </p:spPr>
        </p:pic>
        <p:pic>
          <p:nvPicPr>
            <p:cNvPr descr="g14.png" id="223" name="Google Shape;223;p36"/>
            <p:cNvPicPr preferRelativeResize="0"/>
            <p:nvPr/>
          </p:nvPicPr>
          <p:blipFill>
            <a:blip r:embed="rId3">
              <a:alphaModFix/>
            </a:blip>
            <a:stretch>
              <a:fillRect/>
            </a:stretch>
          </p:blipFill>
          <p:spPr>
            <a:xfrm>
              <a:off x="4032350" y="4725113"/>
              <a:ext cx="1079300" cy="269825"/>
            </a:xfrm>
            <a:prstGeom prst="rect">
              <a:avLst/>
            </a:prstGeom>
            <a:noFill/>
            <a:ln>
              <a:noFill/>
            </a:ln>
          </p:spPr>
        </p:pic>
      </p:grpSp>
      <p:sp>
        <p:nvSpPr>
          <p:cNvPr id="224" name="Google Shape;224;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9" name="Shape 229"/>
        <p:cNvGrpSpPr/>
        <p:nvPr/>
      </p:nvGrpSpPr>
      <p:grpSpPr>
        <a:xfrm>
          <a:off x="0" y="0"/>
          <a:ext cx="0" cy="0"/>
          <a:chOff x="0" y="0"/>
          <a:chExt cx="0" cy="0"/>
        </a:xfrm>
      </p:grpSpPr>
      <p:grpSp>
        <p:nvGrpSpPr>
          <p:cNvPr id="230" name="Google Shape;230;p38"/>
          <p:cNvGrpSpPr/>
          <p:nvPr/>
        </p:nvGrpSpPr>
        <p:grpSpPr>
          <a:xfrm>
            <a:off x="3906762" y="0"/>
            <a:ext cx="5140477" cy="5143501"/>
            <a:chOff x="3906762" y="0"/>
            <a:chExt cx="5140477" cy="5143501"/>
          </a:xfrm>
        </p:grpSpPr>
        <p:pic>
          <p:nvPicPr>
            <p:cNvPr descr="g22.png" id="231" name="Google Shape;231;p38"/>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232" name="Google Shape;232;p38"/>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233" name="Google Shape;233;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234" name="Google Shape;234;p3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24255D"/>
              </a:buClr>
              <a:buSzPts val="2800"/>
              <a:buFont typeface="Arial"/>
              <a:buNone/>
              <a:defRPr b="0" i="0" sz="2800" u="none" cap="none" strike="noStrike">
                <a:solidFill>
                  <a:srgbClr val="24255D"/>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235" name="Google Shape;235;p3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E9D928"/>
              </a:buClr>
              <a:buSzPts val="5200"/>
              <a:buFont typeface="Arial"/>
              <a:buNone/>
              <a:defRPr b="0" i="0" sz="52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6" name="Shape 236"/>
        <p:cNvGrpSpPr/>
        <p:nvPr/>
      </p:nvGrpSpPr>
      <p:grpSpPr>
        <a:xfrm>
          <a:off x="0" y="0"/>
          <a:ext cx="0" cy="0"/>
          <a:chOff x="0" y="0"/>
          <a:chExt cx="0" cy="0"/>
        </a:xfrm>
      </p:grpSpPr>
      <p:grpSp>
        <p:nvGrpSpPr>
          <p:cNvPr id="237" name="Google Shape;237;p39"/>
          <p:cNvGrpSpPr/>
          <p:nvPr/>
        </p:nvGrpSpPr>
        <p:grpSpPr>
          <a:xfrm>
            <a:off x="3906762" y="0"/>
            <a:ext cx="5140477" cy="5143501"/>
            <a:chOff x="3906762" y="0"/>
            <a:chExt cx="5140477" cy="5143501"/>
          </a:xfrm>
        </p:grpSpPr>
        <p:pic>
          <p:nvPicPr>
            <p:cNvPr descr="g22.png" id="238" name="Google Shape;238;p39"/>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239" name="Google Shape;239;p39"/>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240" name="Google Shape;240;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241" name="Google Shape;241;p3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E9D928"/>
              </a:buClr>
              <a:buSzPts val="3600"/>
              <a:buFont typeface="Arial"/>
              <a:buNone/>
              <a:defRPr b="0" i="0" sz="36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2" name="Shape 242"/>
        <p:cNvGrpSpPr/>
        <p:nvPr/>
      </p:nvGrpSpPr>
      <p:grpSpPr>
        <a:xfrm>
          <a:off x="0" y="0"/>
          <a:ext cx="0" cy="0"/>
          <a:chOff x="0" y="0"/>
          <a:chExt cx="0" cy="0"/>
        </a:xfrm>
      </p:grpSpPr>
      <p:pic>
        <p:nvPicPr>
          <p:cNvPr descr="g14.png" id="243" name="Google Shape;243;p40"/>
          <p:cNvPicPr preferRelativeResize="0"/>
          <p:nvPr/>
        </p:nvPicPr>
        <p:blipFill rotWithShape="1">
          <a:blip r:embed="rId2">
            <a:alphaModFix/>
          </a:blip>
          <a:srcRect b="0" l="0" r="0" t="0"/>
          <a:stretch/>
        </p:blipFill>
        <p:spPr>
          <a:xfrm>
            <a:off x="4032350" y="4725113"/>
            <a:ext cx="1079300" cy="269825"/>
          </a:xfrm>
          <a:prstGeom prst="rect">
            <a:avLst/>
          </a:prstGeom>
          <a:noFill/>
          <a:ln>
            <a:noFill/>
          </a:ln>
        </p:spPr>
      </p:pic>
      <p:sp>
        <p:nvSpPr>
          <p:cNvPr id="244" name="Google Shape;244;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5" name="Google Shape;245;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rgbClr val="24255D"/>
              </a:buClr>
              <a:buSzPts val="1800"/>
              <a:buFont typeface="Arial"/>
              <a:buChar char="●"/>
              <a:defRPr b="0" i="0" sz="1800" u="none" cap="none" strike="noStrike">
                <a:solidFill>
                  <a:srgbClr val="24255D"/>
                </a:solidFill>
                <a:latin typeface="Arial"/>
                <a:ea typeface="Arial"/>
                <a:cs typeface="Arial"/>
                <a:sym typeface="Arial"/>
              </a:defRPr>
            </a:lvl1pPr>
            <a:lvl2pPr indent="-317500" lvl="1" marL="914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2pPr>
            <a:lvl3pPr indent="-317500" lvl="2" marL="1371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3pPr>
            <a:lvl4pPr indent="-317500" lvl="3" marL="18288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4pPr>
            <a:lvl5pPr indent="-317500" lvl="4" marL="22860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5pPr>
            <a:lvl6pPr indent="-317500" lvl="5" marL="27432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6pPr>
            <a:lvl7pPr indent="-317500" lvl="6" marL="3200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7pPr>
            <a:lvl8pPr indent="-317500" lvl="7" marL="3657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8pPr>
            <a:lvl9pPr indent="-317500" lvl="8" marL="4114800" marR="0" rtl="0" algn="l">
              <a:lnSpc>
                <a:spcPct val="115000"/>
              </a:lnSpc>
              <a:spcBef>
                <a:spcPts val="1600"/>
              </a:spcBef>
              <a:spcAft>
                <a:spcPts val="1600"/>
              </a:spcAft>
              <a:buClr>
                <a:srgbClr val="24255D"/>
              </a:buClr>
              <a:buSzPts val="1400"/>
              <a:buFont typeface="Arial"/>
              <a:buChar char="■"/>
              <a:defRPr b="0" i="0" sz="1400" u="none" cap="none" strike="noStrike">
                <a:solidFill>
                  <a:srgbClr val="24255D"/>
                </a:solidFill>
                <a:latin typeface="Arial"/>
                <a:ea typeface="Arial"/>
                <a:cs typeface="Arial"/>
                <a:sym typeface="Arial"/>
              </a:defRPr>
            </a:lvl9pPr>
          </a:lstStyle>
          <a:p/>
        </p:txBody>
      </p:sp>
      <p:sp>
        <p:nvSpPr>
          <p:cNvPr id="246" name="Google Shape;24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7" name="Shape 247"/>
        <p:cNvGrpSpPr/>
        <p:nvPr/>
      </p:nvGrpSpPr>
      <p:grpSpPr>
        <a:xfrm>
          <a:off x="0" y="0"/>
          <a:ext cx="0" cy="0"/>
          <a:chOff x="0" y="0"/>
          <a:chExt cx="0" cy="0"/>
        </a:xfrm>
      </p:grpSpPr>
      <p:grpSp>
        <p:nvGrpSpPr>
          <p:cNvPr id="248" name="Google Shape;248;p41"/>
          <p:cNvGrpSpPr/>
          <p:nvPr/>
        </p:nvGrpSpPr>
        <p:grpSpPr>
          <a:xfrm>
            <a:off x="3906762" y="0"/>
            <a:ext cx="5140477" cy="5143501"/>
            <a:chOff x="3906762" y="0"/>
            <a:chExt cx="5140477" cy="5143501"/>
          </a:xfrm>
        </p:grpSpPr>
        <p:pic>
          <p:nvPicPr>
            <p:cNvPr descr="g22.png" id="249" name="Google Shape;249;p41"/>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250" name="Google Shape;250;p41"/>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251" name="Google Shape;251;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52" name="Google Shape;252;p4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1pPr>
            <a:lvl2pPr indent="-304800" lvl="1" marL="914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2pPr>
            <a:lvl3pPr indent="-304800" lvl="2" marL="1371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3pPr>
            <a:lvl4pPr indent="-304800" lvl="3" marL="18288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4pPr>
            <a:lvl5pPr indent="-304800" lvl="4" marL="22860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5pPr>
            <a:lvl6pPr indent="-304800" lvl="5" marL="27432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6pPr>
            <a:lvl7pPr indent="-304800" lvl="6" marL="3200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7pPr>
            <a:lvl8pPr indent="-304800" lvl="7" marL="3657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8pPr>
            <a:lvl9pPr indent="-304800" lvl="8" marL="4114800" marR="0" rtl="0" algn="l">
              <a:lnSpc>
                <a:spcPct val="115000"/>
              </a:lnSpc>
              <a:spcBef>
                <a:spcPts val="1600"/>
              </a:spcBef>
              <a:spcAft>
                <a:spcPts val="1600"/>
              </a:spcAft>
              <a:buClr>
                <a:srgbClr val="24255D"/>
              </a:buClr>
              <a:buSzPts val="1200"/>
              <a:buFont typeface="Arial"/>
              <a:buChar char="■"/>
              <a:defRPr b="0" i="0" sz="1200" u="none" cap="none" strike="noStrike">
                <a:solidFill>
                  <a:srgbClr val="24255D"/>
                </a:solidFill>
                <a:latin typeface="Arial"/>
                <a:ea typeface="Arial"/>
                <a:cs typeface="Arial"/>
                <a:sym typeface="Arial"/>
              </a:defRPr>
            </a:lvl9pPr>
          </a:lstStyle>
          <a:p/>
        </p:txBody>
      </p:sp>
      <p:sp>
        <p:nvSpPr>
          <p:cNvPr id="253" name="Google Shape;253;p4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1pPr>
            <a:lvl2pPr indent="-304800" lvl="1" marL="914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2pPr>
            <a:lvl3pPr indent="-304800" lvl="2" marL="1371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3pPr>
            <a:lvl4pPr indent="-304800" lvl="3" marL="18288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4pPr>
            <a:lvl5pPr indent="-304800" lvl="4" marL="22860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5pPr>
            <a:lvl6pPr indent="-304800" lvl="5" marL="27432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6pPr>
            <a:lvl7pPr indent="-304800" lvl="6" marL="3200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7pPr>
            <a:lvl8pPr indent="-304800" lvl="7" marL="3657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8pPr>
            <a:lvl9pPr indent="-304800" lvl="8" marL="4114800" marR="0" rtl="0" algn="l">
              <a:lnSpc>
                <a:spcPct val="115000"/>
              </a:lnSpc>
              <a:spcBef>
                <a:spcPts val="1600"/>
              </a:spcBef>
              <a:spcAft>
                <a:spcPts val="1600"/>
              </a:spcAft>
              <a:buClr>
                <a:srgbClr val="24255D"/>
              </a:buClr>
              <a:buSzPts val="1200"/>
              <a:buFont typeface="Arial"/>
              <a:buChar char="■"/>
              <a:defRPr b="0" i="0" sz="1200" u="none" cap="none" strike="noStrike">
                <a:solidFill>
                  <a:srgbClr val="24255D"/>
                </a:solidFill>
                <a:latin typeface="Arial"/>
                <a:ea typeface="Arial"/>
                <a:cs typeface="Arial"/>
                <a:sym typeface="Arial"/>
              </a:defRPr>
            </a:lvl9pPr>
          </a:lstStyle>
          <a:p/>
        </p:txBody>
      </p:sp>
      <p:sp>
        <p:nvSpPr>
          <p:cNvPr id="254" name="Google Shape;25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5" name="Shape 255"/>
        <p:cNvGrpSpPr/>
        <p:nvPr/>
      </p:nvGrpSpPr>
      <p:grpSpPr>
        <a:xfrm>
          <a:off x="0" y="0"/>
          <a:ext cx="0" cy="0"/>
          <a:chOff x="0" y="0"/>
          <a:chExt cx="0" cy="0"/>
        </a:xfrm>
      </p:grpSpPr>
      <p:grpSp>
        <p:nvGrpSpPr>
          <p:cNvPr id="256" name="Google Shape;256;p42"/>
          <p:cNvGrpSpPr/>
          <p:nvPr/>
        </p:nvGrpSpPr>
        <p:grpSpPr>
          <a:xfrm>
            <a:off x="3906762" y="0"/>
            <a:ext cx="5140477" cy="5143501"/>
            <a:chOff x="3906762" y="0"/>
            <a:chExt cx="5140477" cy="5143501"/>
          </a:xfrm>
        </p:grpSpPr>
        <p:pic>
          <p:nvPicPr>
            <p:cNvPr descr="g22.png" id="257" name="Google Shape;257;p42"/>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258" name="Google Shape;258;p42"/>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259" name="Google Shape;259;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2pPr>
            <a:lvl3pPr lvl="2"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3pPr>
            <a:lvl4pPr lvl="3"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4pPr>
            <a:lvl5pPr lvl="4"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5pPr>
            <a:lvl6pPr lvl="5"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6pPr>
            <a:lvl7pPr lvl="6"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7pPr>
            <a:lvl8pPr lvl="7"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8pPr>
            <a:lvl9pPr lvl="8"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9pPr>
          </a:lstStyle>
          <a:p/>
        </p:txBody>
      </p:sp>
      <p:sp>
        <p:nvSpPr>
          <p:cNvPr id="260" name="Google Shape;260;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61" name="Shape 261"/>
        <p:cNvGrpSpPr/>
        <p:nvPr/>
      </p:nvGrpSpPr>
      <p:grpSpPr>
        <a:xfrm>
          <a:off x="0" y="0"/>
          <a:ext cx="0" cy="0"/>
          <a:chOff x="0" y="0"/>
          <a:chExt cx="0" cy="0"/>
        </a:xfrm>
      </p:grpSpPr>
      <p:grpSp>
        <p:nvGrpSpPr>
          <p:cNvPr id="262" name="Google Shape;262;p43"/>
          <p:cNvGrpSpPr/>
          <p:nvPr/>
        </p:nvGrpSpPr>
        <p:grpSpPr>
          <a:xfrm>
            <a:off x="3906762" y="0"/>
            <a:ext cx="5140477" cy="5143501"/>
            <a:chOff x="3906762" y="0"/>
            <a:chExt cx="5140477" cy="5143501"/>
          </a:xfrm>
        </p:grpSpPr>
        <p:pic>
          <p:nvPicPr>
            <p:cNvPr descr="g22.png" id="263" name="Google Shape;263;p43"/>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264" name="Google Shape;264;p43"/>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265" name="Google Shape;265;p4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2pPr>
            <a:lvl3pPr lvl="2"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3pPr>
            <a:lvl4pPr lvl="3"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4pPr>
            <a:lvl5pPr lvl="4"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5pPr>
            <a:lvl6pPr lvl="5"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6pPr>
            <a:lvl7pPr lvl="6"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7pPr>
            <a:lvl8pPr lvl="7"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8pPr>
            <a:lvl9pPr lvl="8"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9pPr>
          </a:lstStyle>
          <a:p/>
        </p:txBody>
      </p:sp>
      <p:sp>
        <p:nvSpPr>
          <p:cNvPr id="266" name="Google Shape;266;p4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1pPr>
            <a:lvl2pPr indent="-304800" lvl="1" marL="914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2pPr>
            <a:lvl3pPr indent="-304800" lvl="2" marL="1371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3pPr>
            <a:lvl4pPr indent="-304800" lvl="3" marL="18288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4pPr>
            <a:lvl5pPr indent="-304800" lvl="4" marL="22860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5pPr>
            <a:lvl6pPr indent="-304800" lvl="5" marL="27432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6pPr>
            <a:lvl7pPr indent="-304800" lvl="6" marL="3200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7pPr>
            <a:lvl8pPr indent="-304800" lvl="7" marL="3657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8pPr>
            <a:lvl9pPr indent="-304800" lvl="8" marL="4114800" marR="0" rtl="0" algn="l">
              <a:lnSpc>
                <a:spcPct val="115000"/>
              </a:lnSpc>
              <a:spcBef>
                <a:spcPts val="1600"/>
              </a:spcBef>
              <a:spcAft>
                <a:spcPts val="1600"/>
              </a:spcAft>
              <a:buClr>
                <a:srgbClr val="24255D"/>
              </a:buClr>
              <a:buSzPts val="1200"/>
              <a:buFont typeface="Arial"/>
              <a:buChar char="■"/>
              <a:defRPr b="0" i="0" sz="1200" u="none" cap="none" strike="noStrike">
                <a:solidFill>
                  <a:srgbClr val="24255D"/>
                </a:solidFill>
                <a:latin typeface="Arial"/>
                <a:ea typeface="Arial"/>
                <a:cs typeface="Arial"/>
                <a:sym typeface="Arial"/>
              </a:defRPr>
            </a:lvl9pPr>
          </a:lstStyle>
          <a:p/>
        </p:txBody>
      </p:sp>
      <p:sp>
        <p:nvSpPr>
          <p:cNvPr id="267" name="Google Shape;26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pic>
        <p:nvPicPr>
          <p:cNvPr descr="g14.png" id="28" name="Google Shape;28;p5"/>
          <p:cNvPicPr preferRelativeResize="0"/>
          <p:nvPr/>
        </p:nvPicPr>
        <p:blipFill rotWithShape="1">
          <a:blip r:embed="rId2">
            <a:alphaModFix/>
          </a:blip>
          <a:srcRect b="0" l="0" r="0" t="0"/>
          <a:stretch/>
        </p:blipFill>
        <p:spPr>
          <a:xfrm>
            <a:off x="4032350" y="4725113"/>
            <a:ext cx="1079300" cy="269825"/>
          </a:xfrm>
          <a:prstGeom prst="rect">
            <a:avLst/>
          </a:prstGeom>
          <a:noFill/>
          <a:ln>
            <a:noFill/>
          </a:ln>
        </p:spPr>
      </p:pic>
      <p:sp>
        <p:nvSpPr>
          <p:cNvPr id="29" name="Google Shape;2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0" name="Google Shape;30;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1pPr>
            <a:lvl2pPr indent="-304800" lvl="1" marL="914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2pPr>
            <a:lvl3pPr indent="-304800" lvl="2" marL="1371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3pPr>
            <a:lvl4pPr indent="-304800" lvl="3" marL="18288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4pPr>
            <a:lvl5pPr indent="-304800" lvl="4" marL="22860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5pPr>
            <a:lvl6pPr indent="-304800" lvl="5" marL="27432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6pPr>
            <a:lvl7pPr indent="-304800" lvl="6" marL="3200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7pPr>
            <a:lvl8pPr indent="-304800" lvl="7" marL="3657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8pPr>
            <a:lvl9pPr indent="-304800" lvl="8" marL="4114800" marR="0" rtl="0" algn="l">
              <a:lnSpc>
                <a:spcPct val="115000"/>
              </a:lnSpc>
              <a:spcBef>
                <a:spcPts val="1600"/>
              </a:spcBef>
              <a:spcAft>
                <a:spcPts val="1600"/>
              </a:spcAft>
              <a:buClr>
                <a:srgbClr val="24255D"/>
              </a:buClr>
              <a:buSzPts val="1200"/>
              <a:buFont typeface="Arial"/>
              <a:buChar char="■"/>
              <a:defRPr b="0" i="0" sz="1200" u="none" cap="none" strike="noStrike">
                <a:solidFill>
                  <a:srgbClr val="24255D"/>
                </a:solidFill>
                <a:latin typeface="Arial"/>
                <a:ea typeface="Arial"/>
                <a:cs typeface="Arial"/>
                <a:sym typeface="Arial"/>
              </a:defRPr>
            </a:lvl9pPr>
          </a:lstStyle>
          <a:p/>
        </p:txBody>
      </p:sp>
      <p:sp>
        <p:nvSpPr>
          <p:cNvPr id="31" name="Google Shape;31;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1pPr>
            <a:lvl2pPr indent="-304800" lvl="1" marL="914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2pPr>
            <a:lvl3pPr indent="-304800" lvl="2" marL="1371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3pPr>
            <a:lvl4pPr indent="-304800" lvl="3" marL="18288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4pPr>
            <a:lvl5pPr indent="-304800" lvl="4" marL="22860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5pPr>
            <a:lvl6pPr indent="-304800" lvl="5" marL="27432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6pPr>
            <a:lvl7pPr indent="-304800" lvl="6" marL="3200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7pPr>
            <a:lvl8pPr indent="-304800" lvl="7" marL="3657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8pPr>
            <a:lvl9pPr indent="-304800" lvl="8" marL="4114800" marR="0" rtl="0" algn="l">
              <a:lnSpc>
                <a:spcPct val="115000"/>
              </a:lnSpc>
              <a:spcBef>
                <a:spcPts val="1600"/>
              </a:spcBef>
              <a:spcAft>
                <a:spcPts val="1600"/>
              </a:spcAft>
              <a:buClr>
                <a:srgbClr val="24255D"/>
              </a:buClr>
              <a:buSzPts val="1200"/>
              <a:buFont typeface="Arial"/>
              <a:buChar char="■"/>
              <a:defRPr b="0" i="0" sz="1200" u="none" cap="none" strike="noStrike">
                <a:solidFill>
                  <a:srgbClr val="24255D"/>
                </a:solidFill>
                <a:latin typeface="Arial"/>
                <a:ea typeface="Arial"/>
                <a:cs typeface="Arial"/>
                <a:sym typeface="Arial"/>
              </a:defRPr>
            </a:lvl9pPr>
          </a:lstStyle>
          <a:p/>
        </p:txBody>
      </p:sp>
      <p:sp>
        <p:nvSpPr>
          <p:cNvPr id="32" name="Google Shape;3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68" name="Shape 268"/>
        <p:cNvGrpSpPr/>
        <p:nvPr/>
      </p:nvGrpSpPr>
      <p:grpSpPr>
        <a:xfrm>
          <a:off x="0" y="0"/>
          <a:ext cx="0" cy="0"/>
          <a:chOff x="0" y="0"/>
          <a:chExt cx="0" cy="0"/>
        </a:xfrm>
      </p:grpSpPr>
      <p:grpSp>
        <p:nvGrpSpPr>
          <p:cNvPr id="269" name="Google Shape;269;p44"/>
          <p:cNvGrpSpPr/>
          <p:nvPr/>
        </p:nvGrpSpPr>
        <p:grpSpPr>
          <a:xfrm>
            <a:off x="3906762" y="0"/>
            <a:ext cx="5140477" cy="5143501"/>
            <a:chOff x="3906762" y="0"/>
            <a:chExt cx="5140477" cy="5143501"/>
          </a:xfrm>
        </p:grpSpPr>
        <p:pic>
          <p:nvPicPr>
            <p:cNvPr descr="g22.png" id="270" name="Google Shape;270;p44"/>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271" name="Google Shape;271;p44"/>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272" name="Google Shape;272;p4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2pPr>
            <a:lvl3pPr lvl="2"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3pPr>
            <a:lvl4pPr lvl="3"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4pPr>
            <a:lvl5pPr lvl="4"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5pPr>
            <a:lvl6pPr lvl="5"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6pPr>
            <a:lvl7pPr lvl="6"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7pPr>
            <a:lvl8pPr lvl="7"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8pPr>
            <a:lvl9pPr lvl="8"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9pPr>
          </a:lstStyle>
          <a:p/>
        </p:txBody>
      </p:sp>
      <p:sp>
        <p:nvSpPr>
          <p:cNvPr id="273" name="Google Shape;273;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74" name="Shape 274"/>
        <p:cNvGrpSpPr/>
        <p:nvPr/>
      </p:nvGrpSpPr>
      <p:grpSpPr>
        <a:xfrm>
          <a:off x="0" y="0"/>
          <a:ext cx="0" cy="0"/>
          <a:chOff x="0" y="0"/>
          <a:chExt cx="0" cy="0"/>
        </a:xfrm>
      </p:grpSpPr>
      <p:grpSp>
        <p:nvGrpSpPr>
          <p:cNvPr id="275" name="Google Shape;275;p45"/>
          <p:cNvGrpSpPr/>
          <p:nvPr/>
        </p:nvGrpSpPr>
        <p:grpSpPr>
          <a:xfrm>
            <a:off x="3906762" y="0"/>
            <a:ext cx="5140477" cy="5143501"/>
            <a:chOff x="3906762" y="0"/>
            <a:chExt cx="5140477" cy="5143501"/>
          </a:xfrm>
        </p:grpSpPr>
        <p:pic>
          <p:nvPicPr>
            <p:cNvPr descr="g22.png" id="276" name="Google Shape;276;p45"/>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277" name="Google Shape;277;p45"/>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278" name="Google Shape;278;p45"/>
          <p:cNvSpPr/>
          <p:nvPr/>
        </p:nvSpPr>
        <p:spPr>
          <a:xfrm>
            <a:off x="4572000" y="-125"/>
            <a:ext cx="4572000" cy="514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2pPr>
            <a:lvl3pPr lvl="2"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3pPr>
            <a:lvl4pPr lvl="3"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4pPr>
            <a:lvl5pPr lvl="4"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5pPr>
            <a:lvl6pPr lvl="5"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6pPr>
            <a:lvl7pPr lvl="6"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7pPr>
            <a:lvl8pPr lvl="7"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8pPr>
            <a:lvl9pPr lvl="8"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9pPr>
          </a:lstStyle>
          <a:p/>
        </p:txBody>
      </p:sp>
      <p:sp>
        <p:nvSpPr>
          <p:cNvPr id="280" name="Google Shape;280;p4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1pPr>
            <a:lvl2pPr lvl="1"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2pPr>
            <a:lvl3pPr lvl="2"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3pPr>
            <a:lvl4pPr lvl="3"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4pPr>
            <a:lvl5pPr lvl="4"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5pPr>
            <a:lvl6pPr lvl="5"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6pPr>
            <a:lvl7pPr lvl="6"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7pPr>
            <a:lvl8pPr lvl="7"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8pPr>
            <a:lvl9pPr lvl="8"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9pPr>
          </a:lstStyle>
          <a:p/>
        </p:txBody>
      </p:sp>
      <p:sp>
        <p:nvSpPr>
          <p:cNvPr id="281" name="Google Shape;281;p4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rgbClr val="24255D"/>
              </a:buClr>
              <a:buSzPts val="1800"/>
              <a:buFont typeface="Arial"/>
              <a:buChar char="●"/>
              <a:defRPr b="0" i="0" sz="1800" u="none" cap="none" strike="noStrike">
                <a:solidFill>
                  <a:srgbClr val="24255D"/>
                </a:solidFill>
                <a:latin typeface="Arial"/>
                <a:ea typeface="Arial"/>
                <a:cs typeface="Arial"/>
                <a:sym typeface="Arial"/>
              </a:defRPr>
            </a:lvl1pPr>
            <a:lvl2pPr indent="-317500" lvl="1" marL="914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2pPr>
            <a:lvl3pPr indent="-317500" lvl="2" marL="1371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3pPr>
            <a:lvl4pPr indent="-317500" lvl="3" marL="18288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4pPr>
            <a:lvl5pPr indent="-317500" lvl="4" marL="22860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5pPr>
            <a:lvl6pPr indent="-317500" lvl="5" marL="27432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6pPr>
            <a:lvl7pPr indent="-317500" lvl="6" marL="3200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7pPr>
            <a:lvl8pPr indent="-317500" lvl="7" marL="3657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8pPr>
            <a:lvl9pPr indent="-317500" lvl="8" marL="4114800" marR="0" rtl="0" algn="l">
              <a:lnSpc>
                <a:spcPct val="115000"/>
              </a:lnSpc>
              <a:spcBef>
                <a:spcPts val="1600"/>
              </a:spcBef>
              <a:spcAft>
                <a:spcPts val="1600"/>
              </a:spcAft>
              <a:buClr>
                <a:srgbClr val="24255D"/>
              </a:buClr>
              <a:buSzPts val="1400"/>
              <a:buFont typeface="Arial"/>
              <a:buChar char="■"/>
              <a:defRPr b="0" i="0" sz="1400" u="none" cap="none" strike="noStrike">
                <a:solidFill>
                  <a:srgbClr val="24255D"/>
                </a:solidFill>
                <a:latin typeface="Arial"/>
                <a:ea typeface="Arial"/>
                <a:cs typeface="Arial"/>
                <a:sym typeface="Arial"/>
              </a:defRPr>
            </a:lvl9pPr>
          </a:lstStyle>
          <a:p/>
        </p:txBody>
      </p:sp>
      <p:sp>
        <p:nvSpPr>
          <p:cNvPr id="282" name="Google Shape;28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83" name="Shape 283"/>
        <p:cNvGrpSpPr/>
        <p:nvPr/>
      </p:nvGrpSpPr>
      <p:grpSpPr>
        <a:xfrm>
          <a:off x="0" y="0"/>
          <a:ext cx="0" cy="0"/>
          <a:chOff x="0" y="0"/>
          <a:chExt cx="0" cy="0"/>
        </a:xfrm>
      </p:grpSpPr>
      <p:grpSp>
        <p:nvGrpSpPr>
          <p:cNvPr id="284" name="Google Shape;284;p46"/>
          <p:cNvGrpSpPr/>
          <p:nvPr/>
        </p:nvGrpSpPr>
        <p:grpSpPr>
          <a:xfrm>
            <a:off x="3906762" y="0"/>
            <a:ext cx="5140477" cy="5143501"/>
            <a:chOff x="3906762" y="0"/>
            <a:chExt cx="5140477" cy="5143501"/>
          </a:xfrm>
        </p:grpSpPr>
        <p:pic>
          <p:nvPicPr>
            <p:cNvPr descr="g22.png" id="285" name="Google Shape;285;p46"/>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286" name="Google Shape;286;p46"/>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287" name="Google Shape;287;p4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rgbClr val="24255D"/>
              </a:buClr>
              <a:buSzPts val="1800"/>
              <a:buFont typeface="Arial"/>
              <a:buNone/>
              <a:defRPr b="0" i="0" sz="1800" u="none" cap="none" strike="noStrike">
                <a:solidFill>
                  <a:srgbClr val="24255D"/>
                </a:solidFill>
                <a:latin typeface="Arial"/>
                <a:ea typeface="Arial"/>
                <a:cs typeface="Arial"/>
                <a:sym typeface="Arial"/>
              </a:defRPr>
            </a:lvl1pPr>
          </a:lstStyle>
          <a:p/>
        </p:txBody>
      </p:sp>
      <p:sp>
        <p:nvSpPr>
          <p:cNvPr id="288" name="Google Shape;288;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89" name="Shape 289"/>
        <p:cNvGrpSpPr/>
        <p:nvPr/>
      </p:nvGrpSpPr>
      <p:grpSpPr>
        <a:xfrm>
          <a:off x="0" y="0"/>
          <a:ext cx="0" cy="0"/>
          <a:chOff x="0" y="0"/>
          <a:chExt cx="0" cy="0"/>
        </a:xfrm>
      </p:grpSpPr>
      <p:grpSp>
        <p:nvGrpSpPr>
          <p:cNvPr id="290" name="Google Shape;290;p47"/>
          <p:cNvGrpSpPr/>
          <p:nvPr/>
        </p:nvGrpSpPr>
        <p:grpSpPr>
          <a:xfrm>
            <a:off x="3906762" y="0"/>
            <a:ext cx="5140477" cy="5143501"/>
            <a:chOff x="3906762" y="0"/>
            <a:chExt cx="5140477" cy="5143501"/>
          </a:xfrm>
        </p:grpSpPr>
        <p:pic>
          <p:nvPicPr>
            <p:cNvPr descr="g22.png" id="291" name="Google Shape;291;p47"/>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292" name="Google Shape;292;p47"/>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293" name="Google Shape;293;p4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E9D928"/>
              </a:buClr>
              <a:buSzPts val="12000"/>
              <a:buFont typeface="Arial"/>
              <a:buNone/>
              <a:defRPr b="0" i="0" sz="120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294" name="Google Shape;294;p4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rgbClr val="24255D"/>
              </a:buClr>
              <a:buSzPts val="1800"/>
              <a:buFont typeface="Arial"/>
              <a:buChar char="●"/>
              <a:defRPr b="0" i="0" sz="1800" u="none" cap="none" strike="noStrike">
                <a:solidFill>
                  <a:srgbClr val="24255D"/>
                </a:solidFill>
                <a:latin typeface="Arial"/>
                <a:ea typeface="Arial"/>
                <a:cs typeface="Arial"/>
                <a:sym typeface="Arial"/>
              </a:defRPr>
            </a:lvl1pPr>
            <a:lvl2pPr indent="-317500" lvl="1" marL="9144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2pPr>
            <a:lvl3pPr indent="-317500" lvl="2" marL="13716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3pPr>
            <a:lvl4pPr indent="-317500" lvl="3" marL="18288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4pPr>
            <a:lvl5pPr indent="-317500" lvl="4" marL="22860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5pPr>
            <a:lvl6pPr indent="-317500" lvl="5" marL="27432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6pPr>
            <a:lvl7pPr indent="-317500" lvl="6" marL="32004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7pPr>
            <a:lvl8pPr indent="-317500" lvl="7" marL="3657600" marR="0" rtl="0" algn="ctr">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8pPr>
            <a:lvl9pPr indent="-317500" lvl="8" marL="4114800" marR="0" rtl="0" algn="ctr">
              <a:lnSpc>
                <a:spcPct val="115000"/>
              </a:lnSpc>
              <a:spcBef>
                <a:spcPts val="1600"/>
              </a:spcBef>
              <a:spcAft>
                <a:spcPts val="1600"/>
              </a:spcAft>
              <a:buClr>
                <a:srgbClr val="24255D"/>
              </a:buClr>
              <a:buSzPts val="1400"/>
              <a:buFont typeface="Arial"/>
              <a:buChar char="■"/>
              <a:defRPr b="0" i="0" sz="1400" u="none" cap="none" strike="noStrike">
                <a:solidFill>
                  <a:srgbClr val="24255D"/>
                </a:solidFill>
                <a:latin typeface="Arial"/>
                <a:ea typeface="Arial"/>
                <a:cs typeface="Arial"/>
                <a:sym typeface="Arial"/>
              </a:defRPr>
            </a:lvl9pPr>
          </a:lstStyle>
          <a:p/>
        </p:txBody>
      </p:sp>
      <p:sp>
        <p:nvSpPr>
          <p:cNvPr id="295" name="Google Shape;295;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96" name="Shape 296"/>
        <p:cNvGrpSpPr/>
        <p:nvPr/>
      </p:nvGrpSpPr>
      <p:grpSpPr>
        <a:xfrm>
          <a:off x="0" y="0"/>
          <a:ext cx="0" cy="0"/>
          <a:chOff x="0" y="0"/>
          <a:chExt cx="0" cy="0"/>
        </a:xfrm>
      </p:grpSpPr>
      <p:grpSp>
        <p:nvGrpSpPr>
          <p:cNvPr id="297" name="Google Shape;297;p48"/>
          <p:cNvGrpSpPr/>
          <p:nvPr/>
        </p:nvGrpSpPr>
        <p:grpSpPr>
          <a:xfrm>
            <a:off x="3906762" y="0"/>
            <a:ext cx="5140477" cy="5143501"/>
            <a:chOff x="3906762" y="0"/>
            <a:chExt cx="5140477" cy="5143501"/>
          </a:xfrm>
        </p:grpSpPr>
        <p:pic>
          <p:nvPicPr>
            <p:cNvPr descr="g22.png" id="298" name="Google Shape;298;p48"/>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299" name="Google Shape;299;p48"/>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300" name="Google Shape;300;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grpSp>
        <p:nvGrpSpPr>
          <p:cNvPr id="34" name="Google Shape;34;p6"/>
          <p:cNvGrpSpPr/>
          <p:nvPr/>
        </p:nvGrpSpPr>
        <p:grpSpPr>
          <a:xfrm>
            <a:off x="3906762" y="0"/>
            <a:ext cx="5140477" cy="5143501"/>
            <a:chOff x="3906762" y="0"/>
            <a:chExt cx="5140477" cy="5143501"/>
          </a:xfrm>
        </p:grpSpPr>
        <p:pic>
          <p:nvPicPr>
            <p:cNvPr descr="g22.png" id="35" name="Google Shape;35;p6"/>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36" name="Google Shape;36;p6"/>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37" name="Google Shape;3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2pPr>
            <a:lvl3pPr lvl="2"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3pPr>
            <a:lvl4pPr lvl="3"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4pPr>
            <a:lvl5pPr lvl="4"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5pPr>
            <a:lvl6pPr lvl="5"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6pPr>
            <a:lvl7pPr lvl="6"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7pPr>
            <a:lvl8pPr lvl="7"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8pPr>
            <a:lvl9pPr lvl="8"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9pPr>
          </a:lstStyle>
          <a:p/>
        </p:txBody>
      </p:sp>
      <p:sp>
        <p:nvSpPr>
          <p:cNvPr id="38" name="Google Shape;3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grpSp>
        <p:nvGrpSpPr>
          <p:cNvPr id="40" name="Google Shape;40;p7"/>
          <p:cNvGrpSpPr/>
          <p:nvPr/>
        </p:nvGrpSpPr>
        <p:grpSpPr>
          <a:xfrm>
            <a:off x="3906762" y="0"/>
            <a:ext cx="5140477" cy="5143501"/>
            <a:chOff x="3906762" y="0"/>
            <a:chExt cx="5140477" cy="5143501"/>
          </a:xfrm>
        </p:grpSpPr>
        <p:pic>
          <p:nvPicPr>
            <p:cNvPr descr="g22.png" id="41" name="Google Shape;41;p7"/>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42" name="Google Shape;42;p7"/>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43" name="Google Shape;43;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2pPr>
            <a:lvl3pPr lvl="2"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3pPr>
            <a:lvl4pPr lvl="3"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4pPr>
            <a:lvl5pPr lvl="4"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5pPr>
            <a:lvl6pPr lvl="5"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6pPr>
            <a:lvl7pPr lvl="6"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7pPr>
            <a:lvl8pPr lvl="7"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8pPr>
            <a:lvl9pPr lvl="8" marR="0" rtl="0" algn="l">
              <a:lnSpc>
                <a:spcPct val="100000"/>
              </a:lnSpc>
              <a:spcBef>
                <a:spcPts val="0"/>
              </a:spcBef>
              <a:spcAft>
                <a:spcPts val="0"/>
              </a:spcAft>
              <a:buClr>
                <a:srgbClr val="E9D928"/>
              </a:buClr>
              <a:buSzPts val="2400"/>
              <a:buFont typeface="Arial"/>
              <a:buNone/>
              <a:defRPr b="0" i="0" sz="2400" u="none" cap="none" strike="noStrike">
                <a:solidFill>
                  <a:srgbClr val="E9D928"/>
                </a:solidFill>
                <a:latin typeface="Arial"/>
                <a:ea typeface="Arial"/>
                <a:cs typeface="Arial"/>
                <a:sym typeface="Arial"/>
              </a:defRPr>
            </a:lvl9pPr>
          </a:lstStyle>
          <a:p/>
        </p:txBody>
      </p:sp>
      <p:sp>
        <p:nvSpPr>
          <p:cNvPr id="44" name="Google Shape;44;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1pPr>
            <a:lvl2pPr indent="-304800" lvl="1" marL="914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2pPr>
            <a:lvl3pPr indent="-304800" lvl="2" marL="1371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3pPr>
            <a:lvl4pPr indent="-304800" lvl="3" marL="18288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4pPr>
            <a:lvl5pPr indent="-304800" lvl="4" marL="22860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5pPr>
            <a:lvl6pPr indent="-304800" lvl="5" marL="27432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6pPr>
            <a:lvl7pPr indent="-304800" lvl="6" marL="32004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7pPr>
            <a:lvl8pPr indent="-304800" lvl="7" marL="3657600" marR="0" rtl="0" algn="l">
              <a:lnSpc>
                <a:spcPct val="115000"/>
              </a:lnSpc>
              <a:spcBef>
                <a:spcPts val="1600"/>
              </a:spcBef>
              <a:spcAft>
                <a:spcPts val="0"/>
              </a:spcAft>
              <a:buClr>
                <a:srgbClr val="24255D"/>
              </a:buClr>
              <a:buSzPts val="1200"/>
              <a:buFont typeface="Arial"/>
              <a:buChar char="○"/>
              <a:defRPr b="0" i="0" sz="1200" u="none" cap="none" strike="noStrike">
                <a:solidFill>
                  <a:srgbClr val="24255D"/>
                </a:solidFill>
                <a:latin typeface="Arial"/>
                <a:ea typeface="Arial"/>
                <a:cs typeface="Arial"/>
                <a:sym typeface="Arial"/>
              </a:defRPr>
            </a:lvl8pPr>
            <a:lvl9pPr indent="-304800" lvl="8" marL="4114800" marR="0" rtl="0" algn="l">
              <a:lnSpc>
                <a:spcPct val="115000"/>
              </a:lnSpc>
              <a:spcBef>
                <a:spcPts val="1600"/>
              </a:spcBef>
              <a:spcAft>
                <a:spcPts val="1600"/>
              </a:spcAft>
              <a:buClr>
                <a:srgbClr val="24255D"/>
              </a:buClr>
              <a:buSzPts val="1200"/>
              <a:buFont typeface="Arial"/>
              <a:buChar char="■"/>
              <a:defRPr b="0" i="0" sz="1200" u="none" cap="none" strike="noStrike">
                <a:solidFill>
                  <a:srgbClr val="24255D"/>
                </a:solidFill>
                <a:latin typeface="Arial"/>
                <a:ea typeface="Arial"/>
                <a:cs typeface="Arial"/>
                <a:sym typeface="Arial"/>
              </a:defRPr>
            </a:lvl9pPr>
          </a:lstStyle>
          <a:p/>
        </p:txBody>
      </p:sp>
      <p:sp>
        <p:nvSpPr>
          <p:cNvPr id="45" name="Google Shape;4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6" name="Shape 46"/>
        <p:cNvGrpSpPr/>
        <p:nvPr/>
      </p:nvGrpSpPr>
      <p:grpSpPr>
        <a:xfrm>
          <a:off x="0" y="0"/>
          <a:ext cx="0" cy="0"/>
          <a:chOff x="0" y="0"/>
          <a:chExt cx="0" cy="0"/>
        </a:xfrm>
      </p:grpSpPr>
      <p:grpSp>
        <p:nvGrpSpPr>
          <p:cNvPr id="47" name="Google Shape;47;p8"/>
          <p:cNvGrpSpPr/>
          <p:nvPr/>
        </p:nvGrpSpPr>
        <p:grpSpPr>
          <a:xfrm>
            <a:off x="3906762" y="0"/>
            <a:ext cx="5140477" cy="5143501"/>
            <a:chOff x="3906762" y="0"/>
            <a:chExt cx="5140477" cy="5143501"/>
          </a:xfrm>
        </p:grpSpPr>
        <p:pic>
          <p:nvPicPr>
            <p:cNvPr descr="g22.png" id="48" name="Google Shape;48;p8"/>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49" name="Google Shape;49;p8"/>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50" name="Google Shape;50;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2pPr>
            <a:lvl3pPr lvl="2"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3pPr>
            <a:lvl4pPr lvl="3"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4pPr>
            <a:lvl5pPr lvl="4"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5pPr>
            <a:lvl6pPr lvl="5"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6pPr>
            <a:lvl7pPr lvl="6"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7pPr>
            <a:lvl8pPr lvl="7"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8pPr>
            <a:lvl9pPr lvl="8" marR="0" rtl="0" algn="l">
              <a:lnSpc>
                <a:spcPct val="100000"/>
              </a:lnSpc>
              <a:spcBef>
                <a:spcPts val="0"/>
              </a:spcBef>
              <a:spcAft>
                <a:spcPts val="0"/>
              </a:spcAft>
              <a:buClr>
                <a:srgbClr val="E9D928"/>
              </a:buClr>
              <a:buSzPts val="4800"/>
              <a:buFont typeface="Arial"/>
              <a:buNone/>
              <a:defRPr b="0" i="0" sz="4800" u="none" cap="none" strike="noStrike">
                <a:solidFill>
                  <a:srgbClr val="E9D928"/>
                </a:solidFill>
                <a:latin typeface="Arial"/>
                <a:ea typeface="Arial"/>
                <a:cs typeface="Arial"/>
                <a:sym typeface="Arial"/>
              </a:defRPr>
            </a:lvl9pPr>
          </a:lstStyle>
          <a:p/>
        </p:txBody>
      </p:sp>
      <p:sp>
        <p:nvSpPr>
          <p:cNvPr id="51" name="Google Shape;5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2" name="Shape 52"/>
        <p:cNvGrpSpPr/>
        <p:nvPr/>
      </p:nvGrpSpPr>
      <p:grpSpPr>
        <a:xfrm>
          <a:off x="0" y="0"/>
          <a:ext cx="0" cy="0"/>
          <a:chOff x="0" y="0"/>
          <a:chExt cx="0" cy="0"/>
        </a:xfrm>
      </p:grpSpPr>
      <p:grpSp>
        <p:nvGrpSpPr>
          <p:cNvPr id="53" name="Google Shape;53;p9"/>
          <p:cNvGrpSpPr/>
          <p:nvPr/>
        </p:nvGrpSpPr>
        <p:grpSpPr>
          <a:xfrm>
            <a:off x="3906762" y="0"/>
            <a:ext cx="5140477" cy="5143501"/>
            <a:chOff x="3906762" y="0"/>
            <a:chExt cx="5140477" cy="5143501"/>
          </a:xfrm>
        </p:grpSpPr>
        <p:pic>
          <p:nvPicPr>
            <p:cNvPr descr="g22.png" id="54" name="Google Shape;54;p9"/>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55" name="Google Shape;55;p9"/>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56" name="Google Shape;56;p9"/>
          <p:cNvSpPr/>
          <p:nvPr/>
        </p:nvSpPr>
        <p:spPr>
          <a:xfrm>
            <a:off x="4572000" y="-125"/>
            <a:ext cx="4572000" cy="514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1pPr>
            <a:lvl2pPr lvl="1"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2pPr>
            <a:lvl3pPr lvl="2"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3pPr>
            <a:lvl4pPr lvl="3"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4pPr>
            <a:lvl5pPr lvl="4"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5pPr>
            <a:lvl6pPr lvl="5"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6pPr>
            <a:lvl7pPr lvl="6"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7pPr>
            <a:lvl8pPr lvl="7"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8pPr>
            <a:lvl9pPr lvl="8" marR="0" rtl="0" algn="ctr">
              <a:lnSpc>
                <a:spcPct val="100000"/>
              </a:lnSpc>
              <a:spcBef>
                <a:spcPts val="0"/>
              </a:spcBef>
              <a:spcAft>
                <a:spcPts val="0"/>
              </a:spcAft>
              <a:buClr>
                <a:srgbClr val="E9D928"/>
              </a:buClr>
              <a:buSzPts val="4200"/>
              <a:buFont typeface="Arial"/>
              <a:buNone/>
              <a:defRPr b="0" i="0" sz="4200" u="none" cap="none" strike="noStrike">
                <a:solidFill>
                  <a:srgbClr val="E9D928"/>
                </a:solidFill>
                <a:latin typeface="Arial"/>
                <a:ea typeface="Arial"/>
                <a:cs typeface="Arial"/>
                <a:sym typeface="Arial"/>
              </a:defRPr>
            </a:lvl9pPr>
          </a:lstStyle>
          <a:p/>
        </p:txBody>
      </p:sp>
      <p:sp>
        <p:nvSpPr>
          <p:cNvPr id="58" name="Google Shape;5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1pPr>
            <a:lvl2pPr lvl="1"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2pPr>
            <a:lvl3pPr lvl="2"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3pPr>
            <a:lvl4pPr lvl="3"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4pPr>
            <a:lvl5pPr lvl="4"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5pPr>
            <a:lvl6pPr lvl="5"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6pPr>
            <a:lvl7pPr lvl="6"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7pPr>
            <a:lvl8pPr lvl="7"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8pPr>
            <a:lvl9pPr lvl="8" marR="0" rtl="0" algn="ctr">
              <a:lnSpc>
                <a:spcPct val="100000"/>
              </a:lnSpc>
              <a:spcBef>
                <a:spcPts val="0"/>
              </a:spcBef>
              <a:spcAft>
                <a:spcPts val="0"/>
              </a:spcAft>
              <a:buClr>
                <a:srgbClr val="24255D"/>
              </a:buClr>
              <a:buSzPts val="2100"/>
              <a:buFont typeface="Arial"/>
              <a:buNone/>
              <a:defRPr b="0" i="0" sz="2100" u="none" cap="none" strike="noStrike">
                <a:solidFill>
                  <a:srgbClr val="24255D"/>
                </a:solidFill>
                <a:latin typeface="Arial"/>
                <a:ea typeface="Arial"/>
                <a:cs typeface="Arial"/>
                <a:sym typeface="Arial"/>
              </a:defRPr>
            </a:lvl9pPr>
          </a:lstStyle>
          <a:p/>
        </p:txBody>
      </p:sp>
      <p:sp>
        <p:nvSpPr>
          <p:cNvPr id="59" name="Google Shape;5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rgbClr val="24255D"/>
              </a:buClr>
              <a:buSzPts val="1800"/>
              <a:buFont typeface="Arial"/>
              <a:buChar char="●"/>
              <a:defRPr b="0" i="0" sz="1800" u="none" cap="none" strike="noStrike">
                <a:solidFill>
                  <a:srgbClr val="24255D"/>
                </a:solidFill>
                <a:latin typeface="Arial"/>
                <a:ea typeface="Arial"/>
                <a:cs typeface="Arial"/>
                <a:sym typeface="Arial"/>
              </a:defRPr>
            </a:lvl1pPr>
            <a:lvl2pPr indent="-317500" lvl="1" marL="914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2pPr>
            <a:lvl3pPr indent="-317500" lvl="2" marL="1371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3pPr>
            <a:lvl4pPr indent="-317500" lvl="3" marL="18288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4pPr>
            <a:lvl5pPr indent="-317500" lvl="4" marL="22860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5pPr>
            <a:lvl6pPr indent="-317500" lvl="5" marL="27432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6pPr>
            <a:lvl7pPr indent="-317500" lvl="6" marL="32004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7pPr>
            <a:lvl8pPr indent="-317500" lvl="7" marL="3657600" marR="0" rtl="0" algn="l">
              <a:lnSpc>
                <a:spcPct val="115000"/>
              </a:lnSpc>
              <a:spcBef>
                <a:spcPts val="1600"/>
              </a:spcBef>
              <a:spcAft>
                <a:spcPts val="0"/>
              </a:spcAft>
              <a:buClr>
                <a:srgbClr val="24255D"/>
              </a:buClr>
              <a:buSzPts val="1400"/>
              <a:buFont typeface="Arial"/>
              <a:buChar char="○"/>
              <a:defRPr b="0" i="0" sz="1400" u="none" cap="none" strike="noStrike">
                <a:solidFill>
                  <a:srgbClr val="24255D"/>
                </a:solidFill>
                <a:latin typeface="Arial"/>
                <a:ea typeface="Arial"/>
                <a:cs typeface="Arial"/>
                <a:sym typeface="Arial"/>
              </a:defRPr>
            </a:lvl8pPr>
            <a:lvl9pPr indent="-317500" lvl="8" marL="4114800" marR="0" rtl="0" algn="l">
              <a:lnSpc>
                <a:spcPct val="115000"/>
              </a:lnSpc>
              <a:spcBef>
                <a:spcPts val="1600"/>
              </a:spcBef>
              <a:spcAft>
                <a:spcPts val="1600"/>
              </a:spcAft>
              <a:buClr>
                <a:srgbClr val="24255D"/>
              </a:buClr>
              <a:buSzPts val="1400"/>
              <a:buFont typeface="Arial"/>
              <a:buChar char="■"/>
              <a:defRPr b="0" i="0" sz="1400" u="none" cap="none" strike="noStrike">
                <a:solidFill>
                  <a:srgbClr val="24255D"/>
                </a:solidFill>
                <a:latin typeface="Arial"/>
                <a:ea typeface="Arial"/>
                <a:cs typeface="Arial"/>
                <a:sym typeface="Arial"/>
              </a:defRPr>
            </a:lvl9pPr>
          </a:lstStyle>
          <a:p/>
        </p:txBody>
      </p:sp>
      <p:sp>
        <p:nvSpPr>
          <p:cNvPr id="60" name="Google Shape;6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1" name="Shape 61"/>
        <p:cNvGrpSpPr/>
        <p:nvPr/>
      </p:nvGrpSpPr>
      <p:grpSpPr>
        <a:xfrm>
          <a:off x="0" y="0"/>
          <a:ext cx="0" cy="0"/>
          <a:chOff x="0" y="0"/>
          <a:chExt cx="0" cy="0"/>
        </a:xfrm>
      </p:grpSpPr>
      <p:grpSp>
        <p:nvGrpSpPr>
          <p:cNvPr id="62" name="Google Shape;62;p10"/>
          <p:cNvGrpSpPr/>
          <p:nvPr/>
        </p:nvGrpSpPr>
        <p:grpSpPr>
          <a:xfrm>
            <a:off x="3906762" y="0"/>
            <a:ext cx="5140477" cy="5143501"/>
            <a:chOff x="3906762" y="0"/>
            <a:chExt cx="5140477" cy="5143501"/>
          </a:xfrm>
        </p:grpSpPr>
        <p:pic>
          <p:nvPicPr>
            <p:cNvPr descr="g22.png" id="63" name="Google Shape;63;p10"/>
            <p:cNvPicPr preferRelativeResize="0"/>
            <p:nvPr/>
          </p:nvPicPr>
          <p:blipFill rotWithShape="1">
            <a:blip r:embed="rId2">
              <a:alphaModFix/>
            </a:blip>
            <a:srcRect b="0" l="0" r="0" t="0"/>
            <a:stretch/>
          </p:blipFill>
          <p:spPr>
            <a:xfrm>
              <a:off x="3906762" y="0"/>
              <a:ext cx="5140477" cy="5143501"/>
            </a:xfrm>
            <a:prstGeom prst="rect">
              <a:avLst/>
            </a:prstGeom>
            <a:noFill/>
            <a:ln>
              <a:noFill/>
            </a:ln>
          </p:spPr>
        </p:pic>
        <p:pic>
          <p:nvPicPr>
            <p:cNvPr descr="g14.png" id="64" name="Google Shape;64;p10"/>
            <p:cNvPicPr preferRelativeResize="0"/>
            <p:nvPr/>
          </p:nvPicPr>
          <p:blipFill rotWithShape="1">
            <a:blip r:embed="rId3">
              <a:alphaModFix/>
            </a:blip>
            <a:srcRect b="0" l="0" r="0" t="0"/>
            <a:stretch/>
          </p:blipFill>
          <p:spPr>
            <a:xfrm>
              <a:off x="4032350" y="4725113"/>
              <a:ext cx="1079300" cy="269825"/>
            </a:xfrm>
            <a:prstGeom prst="rect">
              <a:avLst/>
            </a:prstGeom>
            <a:noFill/>
            <a:ln>
              <a:noFill/>
            </a:ln>
          </p:spPr>
        </p:pic>
      </p:grpSp>
      <p:sp>
        <p:nvSpPr>
          <p:cNvPr id="65" name="Google Shape;6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rgbClr val="24255D"/>
              </a:buClr>
              <a:buSzPts val="1800"/>
              <a:buFont typeface="Arial"/>
              <a:buNone/>
              <a:defRPr b="0" i="0" sz="1800" u="none" cap="none" strike="noStrike">
                <a:solidFill>
                  <a:srgbClr val="24255D"/>
                </a:solidFill>
                <a:latin typeface="Arial"/>
                <a:ea typeface="Arial"/>
                <a:cs typeface="Arial"/>
                <a:sym typeface="Arial"/>
              </a:defRPr>
            </a:lvl1pPr>
          </a:lstStyle>
          <a:p/>
        </p:txBody>
      </p:sp>
      <p:sp>
        <p:nvSpPr>
          <p:cNvPr id="66" name="Google Shape;6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4.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00B0F0"/>
            </a:gs>
            <a:gs pos="74000">
              <a:schemeClr val="lt1"/>
            </a:gs>
            <a:gs pos="83000">
              <a:schemeClr val="lt1"/>
            </a:gs>
            <a:gs pos="100000">
              <a:schemeClr val="lt1"/>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00B0F0"/>
            </a:gs>
            <a:gs pos="74000">
              <a:schemeClr val="lt1"/>
            </a:gs>
            <a:gs pos="83000">
              <a:schemeClr val="lt1"/>
            </a:gs>
            <a:gs pos="100000">
              <a:schemeClr val="lt1"/>
            </a:gs>
          </a:gsLst>
          <a:lin ang="5400700" scaled="0"/>
        </a:gradFill>
      </p:bgPr>
    </p:bg>
    <p:spTree>
      <p:nvGrpSpPr>
        <p:cNvPr id="79" name="Shape 79"/>
        <p:cNvGrpSpPr/>
        <p:nvPr/>
      </p:nvGrpSpPr>
      <p:grpSpPr>
        <a:xfrm>
          <a:off x="0" y="0"/>
          <a:ext cx="0" cy="0"/>
          <a:chOff x="0" y="0"/>
          <a:chExt cx="0" cy="0"/>
        </a:xfrm>
      </p:grpSpPr>
      <p:sp>
        <p:nvSpPr>
          <p:cNvPr id="80" name="Google Shape;80;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1" name="Google Shape;81;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2" name="Google Shape;8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00B0F0"/>
            </a:gs>
            <a:gs pos="74000">
              <a:schemeClr val="lt1"/>
            </a:gs>
            <a:gs pos="83000">
              <a:schemeClr val="lt1"/>
            </a:gs>
            <a:gs pos="100000">
              <a:schemeClr val="lt1"/>
            </a:gs>
          </a:gsLst>
          <a:lin ang="5400700" scaled="0"/>
        </a:gradFill>
      </p:bgPr>
    </p:bg>
    <p:spTree>
      <p:nvGrpSpPr>
        <p:cNvPr id="149" name="Shape 149"/>
        <p:cNvGrpSpPr/>
        <p:nvPr/>
      </p:nvGrpSpPr>
      <p:grpSpPr>
        <a:xfrm>
          <a:off x="0" y="0"/>
          <a:ext cx="0" cy="0"/>
          <a:chOff x="0" y="0"/>
          <a:chExt cx="0" cy="0"/>
        </a:xfrm>
      </p:grpSpPr>
      <p:sp>
        <p:nvSpPr>
          <p:cNvPr id="150" name="Google Shape;150;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rgbClr val="E9D928"/>
              </a:buClr>
              <a:buSzPts val="2800"/>
              <a:buNone/>
              <a:defRPr sz="2800">
                <a:solidFill>
                  <a:srgbClr val="E9D928"/>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51" name="Google Shape;151;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52" name="Google Shape;15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00B0F0"/>
            </a:gs>
            <a:gs pos="74000">
              <a:schemeClr val="lt1"/>
            </a:gs>
            <a:gs pos="83000">
              <a:schemeClr val="lt1"/>
            </a:gs>
            <a:gs pos="100000">
              <a:schemeClr val="lt1"/>
            </a:gs>
          </a:gsLst>
          <a:lin ang="5400700" scaled="0"/>
        </a:gradFill>
      </p:bgPr>
    </p:bg>
    <p:spTree>
      <p:nvGrpSpPr>
        <p:cNvPr id="225" name="Shape 225"/>
        <p:cNvGrpSpPr/>
        <p:nvPr/>
      </p:nvGrpSpPr>
      <p:grpSpPr>
        <a:xfrm>
          <a:off x="0" y="0"/>
          <a:ext cx="0" cy="0"/>
          <a:chOff x="0" y="0"/>
          <a:chExt cx="0" cy="0"/>
        </a:xfrm>
      </p:grpSpPr>
      <p:sp>
        <p:nvSpPr>
          <p:cNvPr id="226" name="Google Shape;226;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E9D928"/>
              </a:buClr>
              <a:buSzPts val="2800"/>
              <a:buFont typeface="Arial"/>
              <a:buNone/>
              <a:defRPr b="0" i="0" sz="2800" u="none" cap="none" strike="noStrike">
                <a:solidFill>
                  <a:srgbClr val="E9D928"/>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27" name="Google Shape;227;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28" name="Google Shape;228;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28.png"/><Relationship Id="rId7" Type="http://schemas.openxmlformats.org/officeDocument/2006/relationships/image" Target="../media/image27.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docs.faucet.nz"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13.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hyperlink" Target="https://redcables.wand.nz/" TargetMode="External"/><Relationship Id="rId5" Type="http://schemas.openxmlformats.org/officeDocument/2006/relationships/image" Target="../media/image32.png"/><Relationship Id="rId6"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9"/>
          <p:cNvSpPr txBox="1"/>
          <p:nvPr>
            <p:ph type="ctrTitle"/>
          </p:nvPr>
        </p:nvSpPr>
        <p:spPr>
          <a:xfrm>
            <a:off x="311708" y="197775"/>
            <a:ext cx="8520600" cy="2052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E9D928"/>
              </a:buClr>
              <a:buSzPts val="5200"/>
              <a:buFont typeface="Arial"/>
              <a:buNone/>
            </a:pPr>
            <a:r>
              <a:rPr lang="en-NZ">
                <a:solidFill>
                  <a:srgbClr val="000000"/>
                </a:solidFill>
              </a:rPr>
              <a:t>Faucet : Openflow </a:t>
            </a:r>
            <a:r>
              <a:rPr b="0" i="0" lang="en-NZ" sz="5200" u="none" cap="none" strike="noStrike">
                <a:solidFill>
                  <a:srgbClr val="000000"/>
                </a:solidFill>
                <a:latin typeface="Arial"/>
                <a:ea typeface="Arial"/>
                <a:cs typeface="Arial"/>
                <a:sym typeface="Arial"/>
              </a:rPr>
              <a:t>SDN </a:t>
            </a:r>
            <a:r>
              <a:rPr lang="en-NZ">
                <a:solidFill>
                  <a:srgbClr val="000000"/>
                </a:solidFill>
              </a:rPr>
              <a:t>Made Easy</a:t>
            </a:r>
            <a:endParaRPr b="0" i="0" sz="5200" u="none" cap="none" strike="noStrike">
              <a:solidFill>
                <a:srgbClr val="000000"/>
              </a:solidFill>
              <a:latin typeface="Arial"/>
              <a:ea typeface="Arial"/>
              <a:cs typeface="Arial"/>
              <a:sym typeface="Arial"/>
            </a:endParaRPr>
          </a:p>
        </p:txBody>
      </p:sp>
      <p:sp>
        <p:nvSpPr>
          <p:cNvPr id="306" name="Google Shape;306;p49"/>
          <p:cNvSpPr txBox="1"/>
          <p:nvPr>
            <p:ph idx="1" type="subTitle"/>
          </p:nvPr>
        </p:nvSpPr>
        <p:spPr>
          <a:xfrm>
            <a:off x="311700" y="2175450"/>
            <a:ext cx="8520600" cy="79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24255D"/>
              </a:buClr>
              <a:buSzPts val="2800"/>
              <a:buFont typeface="Arial"/>
              <a:buNone/>
            </a:pPr>
            <a:r>
              <a:rPr b="0" i="0" lang="en-NZ" sz="2800" u="none" cap="none" strike="noStrike">
                <a:solidFill>
                  <a:srgbClr val="24255D"/>
                </a:solidFill>
                <a:latin typeface="Arial"/>
                <a:ea typeface="Arial"/>
                <a:cs typeface="Arial"/>
                <a:sym typeface="Arial"/>
              </a:rPr>
              <a:t>Richard Nelson</a:t>
            </a:r>
            <a:endParaRPr b="0" i="0" sz="2800" u="none" cap="none" strike="noStrike">
              <a:solidFill>
                <a:srgbClr val="24255D"/>
              </a:solidFill>
              <a:latin typeface="Arial"/>
              <a:ea typeface="Arial"/>
              <a:cs typeface="Arial"/>
              <a:sym typeface="Arial"/>
            </a:endParaRPr>
          </a:p>
          <a:p>
            <a:pPr indent="0" lvl="0" marL="0" marR="0" rtl="0" algn="ctr">
              <a:lnSpc>
                <a:spcPct val="100000"/>
              </a:lnSpc>
              <a:spcBef>
                <a:spcPts val="0"/>
              </a:spcBef>
              <a:spcAft>
                <a:spcPts val="0"/>
              </a:spcAft>
              <a:buClr>
                <a:srgbClr val="24255D"/>
              </a:buClr>
              <a:buSzPts val="2800"/>
              <a:buFont typeface="Arial"/>
              <a:buNone/>
            </a:pPr>
            <a:r>
              <a:rPr lang="en-NZ" sz="1800"/>
              <a:t>RIPE78</a:t>
            </a:r>
            <a:endParaRPr b="0" i="0" sz="2800" u="none" cap="none" strike="noStrike">
              <a:solidFill>
                <a:srgbClr val="24255D"/>
              </a:solidFill>
              <a:latin typeface="Arial"/>
              <a:ea typeface="Arial"/>
              <a:cs typeface="Arial"/>
              <a:sym typeface="Arial"/>
            </a:endParaRPr>
          </a:p>
        </p:txBody>
      </p:sp>
      <p:pic>
        <p:nvPicPr>
          <p:cNvPr id="307" name="Google Shape;307;p49"/>
          <p:cNvPicPr preferRelativeResize="0"/>
          <p:nvPr/>
        </p:nvPicPr>
        <p:blipFill rotWithShape="1">
          <a:blip r:embed="rId3">
            <a:alphaModFix/>
          </a:blip>
          <a:srcRect b="0" l="0" r="0" t="0"/>
          <a:stretch/>
        </p:blipFill>
        <p:spPr>
          <a:xfrm>
            <a:off x="3109200" y="3738538"/>
            <a:ext cx="2620800" cy="6510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72" name="Shape 372"/>
        <p:cNvGrpSpPr/>
        <p:nvPr/>
      </p:nvGrpSpPr>
      <p:grpSpPr>
        <a:xfrm>
          <a:off x="0" y="0"/>
          <a:ext cx="0" cy="0"/>
          <a:chOff x="0" y="0"/>
          <a:chExt cx="0" cy="0"/>
        </a:xfrm>
      </p:grpSpPr>
      <p:pic>
        <p:nvPicPr>
          <p:cNvPr id="373" name="Google Shape;373;p58"/>
          <p:cNvPicPr preferRelativeResize="0"/>
          <p:nvPr/>
        </p:nvPicPr>
        <p:blipFill rotWithShape="1">
          <a:blip r:embed="rId3">
            <a:alphaModFix/>
          </a:blip>
          <a:srcRect b="79" l="0" r="0" t="69"/>
          <a:stretch/>
        </p:blipFill>
        <p:spPr>
          <a:xfrm>
            <a:off x="712937" y="-39700"/>
            <a:ext cx="7215874" cy="52229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77" name="Shape 377"/>
        <p:cNvGrpSpPr/>
        <p:nvPr/>
      </p:nvGrpSpPr>
      <p:grpSpPr>
        <a:xfrm>
          <a:off x="0" y="0"/>
          <a:ext cx="0" cy="0"/>
          <a:chOff x="0" y="0"/>
          <a:chExt cx="0" cy="0"/>
        </a:xfrm>
      </p:grpSpPr>
      <p:sp>
        <p:nvSpPr>
          <p:cNvPr id="378" name="Google Shape;378;p59"/>
          <p:cNvSpPr/>
          <p:nvPr/>
        </p:nvSpPr>
        <p:spPr>
          <a:xfrm>
            <a:off x="7003013" y="818850"/>
            <a:ext cx="2049300" cy="118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sp>
        <p:nvSpPr>
          <p:cNvPr id="379" name="Google Shape;379;p59"/>
          <p:cNvSpPr/>
          <p:nvPr/>
        </p:nvSpPr>
        <p:spPr>
          <a:xfrm>
            <a:off x="7003000" y="3140225"/>
            <a:ext cx="2049300" cy="118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pic>
        <p:nvPicPr>
          <p:cNvPr id="380" name="Google Shape;380;p59"/>
          <p:cNvPicPr preferRelativeResize="0"/>
          <p:nvPr/>
        </p:nvPicPr>
        <p:blipFill>
          <a:blip r:embed="rId3">
            <a:alphaModFix/>
          </a:blip>
          <a:stretch>
            <a:fillRect/>
          </a:stretch>
        </p:blipFill>
        <p:spPr>
          <a:xfrm>
            <a:off x="2187075" y="0"/>
            <a:ext cx="4733925" cy="4777775"/>
          </a:xfrm>
          <a:prstGeom prst="rect">
            <a:avLst/>
          </a:prstGeom>
          <a:noFill/>
          <a:ln>
            <a:noFill/>
          </a:ln>
        </p:spPr>
      </p:pic>
      <p:pic>
        <p:nvPicPr>
          <p:cNvPr id="381" name="Google Shape;381;p59"/>
          <p:cNvPicPr preferRelativeResize="0"/>
          <p:nvPr/>
        </p:nvPicPr>
        <p:blipFill>
          <a:blip r:embed="rId4">
            <a:alphaModFix/>
          </a:blip>
          <a:stretch>
            <a:fillRect/>
          </a:stretch>
        </p:blipFill>
        <p:spPr>
          <a:xfrm>
            <a:off x="7003000" y="1226325"/>
            <a:ext cx="2049275" cy="776925"/>
          </a:xfrm>
          <a:prstGeom prst="rect">
            <a:avLst/>
          </a:prstGeom>
          <a:noFill/>
          <a:ln>
            <a:noFill/>
          </a:ln>
        </p:spPr>
      </p:pic>
      <p:pic>
        <p:nvPicPr>
          <p:cNvPr id="382" name="Google Shape;382;p59"/>
          <p:cNvPicPr preferRelativeResize="0"/>
          <p:nvPr/>
        </p:nvPicPr>
        <p:blipFill>
          <a:blip r:embed="rId5">
            <a:alphaModFix/>
          </a:blip>
          <a:stretch>
            <a:fillRect/>
          </a:stretch>
        </p:blipFill>
        <p:spPr>
          <a:xfrm>
            <a:off x="7088288" y="3236912"/>
            <a:ext cx="1878726" cy="991025"/>
          </a:xfrm>
          <a:prstGeom prst="rect">
            <a:avLst/>
          </a:prstGeom>
          <a:noFill/>
          <a:ln>
            <a:noFill/>
          </a:ln>
        </p:spPr>
      </p:pic>
      <p:pic>
        <p:nvPicPr>
          <p:cNvPr id="383" name="Google Shape;383;p59"/>
          <p:cNvPicPr preferRelativeResize="0"/>
          <p:nvPr/>
        </p:nvPicPr>
        <p:blipFill>
          <a:blip r:embed="rId6">
            <a:alphaModFix/>
          </a:blip>
          <a:stretch>
            <a:fillRect/>
          </a:stretch>
        </p:blipFill>
        <p:spPr>
          <a:xfrm>
            <a:off x="7003000" y="2003249"/>
            <a:ext cx="2049275" cy="1136976"/>
          </a:xfrm>
          <a:prstGeom prst="rect">
            <a:avLst/>
          </a:prstGeom>
          <a:noFill/>
          <a:ln>
            <a:noFill/>
          </a:ln>
        </p:spPr>
      </p:pic>
      <p:pic>
        <p:nvPicPr>
          <p:cNvPr id="384" name="Google Shape;384;p59"/>
          <p:cNvPicPr preferRelativeResize="0"/>
          <p:nvPr/>
        </p:nvPicPr>
        <p:blipFill>
          <a:blip r:embed="rId7">
            <a:alphaModFix/>
          </a:blip>
          <a:stretch>
            <a:fillRect/>
          </a:stretch>
        </p:blipFill>
        <p:spPr>
          <a:xfrm>
            <a:off x="176350" y="1186400"/>
            <a:ext cx="2010725" cy="816850"/>
          </a:xfrm>
          <a:prstGeom prst="rect">
            <a:avLst/>
          </a:prstGeom>
          <a:noFill/>
          <a:ln>
            <a:noFill/>
          </a:ln>
        </p:spPr>
      </p:pic>
      <p:pic>
        <p:nvPicPr>
          <p:cNvPr id="385" name="Google Shape;385;p59"/>
          <p:cNvPicPr preferRelativeResize="0"/>
          <p:nvPr/>
        </p:nvPicPr>
        <p:blipFill>
          <a:blip r:embed="rId8">
            <a:alphaModFix/>
          </a:blip>
          <a:stretch>
            <a:fillRect/>
          </a:stretch>
        </p:blipFill>
        <p:spPr>
          <a:xfrm>
            <a:off x="137775" y="2320683"/>
            <a:ext cx="2049300" cy="599892"/>
          </a:xfrm>
          <a:prstGeom prst="rect">
            <a:avLst/>
          </a:prstGeom>
          <a:noFill/>
          <a:ln>
            <a:noFill/>
          </a:ln>
        </p:spPr>
      </p:pic>
      <p:sp>
        <p:nvSpPr>
          <p:cNvPr id="386" name="Google Shape;386;p59"/>
          <p:cNvSpPr txBox="1"/>
          <p:nvPr/>
        </p:nvSpPr>
        <p:spPr>
          <a:xfrm>
            <a:off x="238225" y="4775325"/>
            <a:ext cx="6237300" cy="72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NZ" sz="1100">
                <a:solidFill>
                  <a:srgbClr val="24255D"/>
                </a:solidFill>
              </a:rPr>
              <a:t>https://github.com/wandsdn/sc18-ansible</a:t>
            </a:r>
            <a:endParaRPr sz="11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90" name="Shape 390"/>
        <p:cNvGrpSpPr/>
        <p:nvPr/>
      </p:nvGrpSpPr>
      <p:grpSpPr>
        <a:xfrm>
          <a:off x="0" y="0"/>
          <a:ext cx="0" cy="0"/>
          <a:chOff x="0" y="0"/>
          <a:chExt cx="0" cy="0"/>
        </a:xfrm>
      </p:grpSpPr>
      <p:sp>
        <p:nvSpPr>
          <p:cNvPr id="391" name="Google Shape;391;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solidFill>
                  <a:srgbClr val="000000"/>
                </a:solidFill>
              </a:rPr>
              <a:t>Staging and Testing</a:t>
            </a:r>
            <a:endParaRPr>
              <a:solidFill>
                <a:srgbClr val="000000"/>
              </a:solidFill>
            </a:endParaRPr>
          </a:p>
        </p:txBody>
      </p:sp>
      <p:pic>
        <p:nvPicPr>
          <p:cNvPr id="392" name="Google Shape;392;p60"/>
          <p:cNvPicPr preferRelativeResize="0"/>
          <p:nvPr/>
        </p:nvPicPr>
        <p:blipFill>
          <a:blip r:embed="rId3">
            <a:alphaModFix/>
          </a:blip>
          <a:stretch>
            <a:fillRect/>
          </a:stretch>
        </p:blipFill>
        <p:spPr>
          <a:xfrm>
            <a:off x="2305050" y="1230200"/>
            <a:ext cx="4533900" cy="3390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96" name="Shape 396"/>
        <p:cNvGrpSpPr/>
        <p:nvPr/>
      </p:nvGrpSpPr>
      <p:grpSpPr>
        <a:xfrm>
          <a:off x="0" y="0"/>
          <a:ext cx="0" cy="0"/>
          <a:chOff x="0" y="0"/>
          <a:chExt cx="0" cy="0"/>
        </a:xfrm>
      </p:grpSpPr>
      <p:sp>
        <p:nvSpPr>
          <p:cNvPr id="397" name="Google Shape;397;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solidFill>
                  <a:srgbClr val="000000"/>
                </a:solidFill>
              </a:rPr>
              <a:t>Show Setup</a:t>
            </a:r>
            <a:endParaRPr>
              <a:solidFill>
                <a:srgbClr val="000000"/>
              </a:solidFill>
            </a:endParaRPr>
          </a:p>
        </p:txBody>
      </p:sp>
      <p:sp>
        <p:nvSpPr>
          <p:cNvPr id="398" name="Google Shape;398;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99" name="Google Shape;399;p61"/>
          <p:cNvPicPr preferRelativeResize="0"/>
          <p:nvPr/>
        </p:nvPicPr>
        <p:blipFill>
          <a:blip r:embed="rId3">
            <a:alphaModFix/>
          </a:blip>
          <a:stretch>
            <a:fillRect/>
          </a:stretch>
        </p:blipFill>
        <p:spPr>
          <a:xfrm>
            <a:off x="311700" y="1152479"/>
            <a:ext cx="8520601" cy="28034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03" name="Shape 403"/>
        <p:cNvGrpSpPr/>
        <p:nvPr/>
      </p:nvGrpSpPr>
      <p:grpSpPr>
        <a:xfrm>
          <a:off x="0" y="0"/>
          <a:ext cx="0" cy="0"/>
          <a:chOff x="0" y="0"/>
          <a:chExt cx="0" cy="0"/>
        </a:xfrm>
      </p:grpSpPr>
      <p:sp>
        <p:nvSpPr>
          <p:cNvPr id="404" name="Google Shape;404;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solidFill>
                  <a:srgbClr val="000000"/>
                </a:solidFill>
              </a:rPr>
              <a:t>Complete NOC</a:t>
            </a:r>
            <a:endParaRPr>
              <a:solidFill>
                <a:srgbClr val="000000"/>
              </a:solidFill>
            </a:endParaRPr>
          </a:p>
        </p:txBody>
      </p:sp>
      <p:pic>
        <p:nvPicPr>
          <p:cNvPr id="405" name="Google Shape;405;p62"/>
          <p:cNvPicPr preferRelativeResize="0"/>
          <p:nvPr/>
        </p:nvPicPr>
        <p:blipFill>
          <a:blip r:embed="rId3">
            <a:alphaModFix/>
          </a:blip>
          <a:stretch>
            <a:fillRect/>
          </a:stretch>
        </p:blipFill>
        <p:spPr>
          <a:xfrm>
            <a:off x="2319325" y="1017713"/>
            <a:ext cx="4505325" cy="3362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409" name="Shape 409"/>
        <p:cNvGrpSpPr/>
        <p:nvPr/>
      </p:nvGrpSpPr>
      <p:grpSpPr>
        <a:xfrm>
          <a:off x="0" y="0"/>
          <a:ext cx="0" cy="0"/>
          <a:chOff x="0" y="0"/>
          <a:chExt cx="0" cy="0"/>
        </a:xfrm>
      </p:grpSpPr>
      <p:sp>
        <p:nvSpPr>
          <p:cNvPr id="410" name="Google Shape;410;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solidFill>
                  <a:srgbClr val="000000"/>
                </a:solidFill>
              </a:rPr>
              <a:t>Team</a:t>
            </a:r>
            <a:endParaRPr>
              <a:solidFill>
                <a:srgbClr val="000000"/>
              </a:solidFill>
            </a:endParaRPr>
          </a:p>
        </p:txBody>
      </p:sp>
      <p:pic>
        <p:nvPicPr>
          <p:cNvPr id="411" name="Google Shape;411;p63"/>
          <p:cNvPicPr preferRelativeResize="0"/>
          <p:nvPr/>
        </p:nvPicPr>
        <p:blipFill>
          <a:blip r:embed="rId3">
            <a:alphaModFix/>
          </a:blip>
          <a:stretch>
            <a:fillRect/>
          </a:stretch>
        </p:blipFill>
        <p:spPr>
          <a:xfrm>
            <a:off x="2028825" y="1093200"/>
            <a:ext cx="5086350" cy="33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64"/>
          <p:cNvSpPr txBox="1"/>
          <p:nvPr>
            <p:ph idx="4294967295" type="body"/>
          </p:nvPr>
        </p:nvSpPr>
        <p:spPr>
          <a:xfrm>
            <a:off x="478525" y="1254425"/>
            <a:ext cx="8520600" cy="3416400"/>
          </a:xfrm>
          <a:prstGeom prst="rect">
            <a:avLst/>
          </a:prstGeom>
          <a:noFill/>
          <a:ln>
            <a:noFill/>
          </a:ln>
        </p:spPr>
        <p:txBody>
          <a:bodyPr anchorCtr="0" anchor="t" bIns="91425" lIns="91425" spcFirstLastPara="1" rIns="91425" wrap="square" tIns="91425">
            <a:noAutofit/>
          </a:bodyPr>
          <a:lstStyle/>
          <a:p>
            <a:pPr indent="0" lvl="0" marL="114300" marR="0" rtl="0" algn="l">
              <a:lnSpc>
                <a:spcPct val="115000"/>
              </a:lnSpc>
              <a:spcBef>
                <a:spcPts val="0"/>
              </a:spcBef>
              <a:spcAft>
                <a:spcPts val="0"/>
              </a:spcAft>
              <a:buClr>
                <a:srgbClr val="24255D"/>
              </a:buClr>
              <a:buSzPts val="1800"/>
              <a:buFont typeface="Arial"/>
              <a:buNone/>
            </a:pPr>
            <a:r>
              <a:t/>
            </a:r>
            <a:endParaRPr/>
          </a:p>
          <a:p>
            <a:pPr indent="0" lvl="0" marL="114300" marR="0" rtl="0" algn="l">
              <a:lnSpc>
                <a:spcPct val="115000"/>
              </a:lnSpc>
              <a:spcBef>
                <a:spcPts val="0"/>
              </a:spcBef>
              <a:spcAft>
                <a:spcPts val="0"/>
              </a:spcAft>
              <a:buClr>
                <a:srgbClr val="24255D"/>
              </a:buClr>
              <a:buSzPts val="1800"/>
              <a:buFont typeface="Arial"/>
              <a:buNone/>
            </a:pPr>
            <a:r>
              <a:t/>
            </a:r>
            <a:endParaRPr/>
          </a:p>
          <a:p>
            <a:pPr indent="0" lvl="0" marL="114300" marR="0" rtl="0" algn="l">
              <a:lnSpc>
                <a:spcPct val="115000"/>
              </a:lnSpc>
              <a:spcBef>
                <a:spcPts val="0"/>
              </a:spcBef>
              <a:spcAft>
                <a:spcPts val="0"/>
              </a:spcAft>
              <a:buClr>
                <a:srgbClr val="24255D"/>
              </a:buClr>
              <a:buSzPts val="1800"/>
              <a:buFont typeface="Arial"/>
              <a:buNone/>
            </a:pPr>
            <a:r>
              <a:t/>
            </a:r>
            <a:endParaRPr/>
          </a:p>
          <a:p>
            <a:pPr indent="0" lvl="0" marL="0" rtl="0" algn="ctr">
              <a:spcBef>
                <a:spcPts val="0"/>
              </a:spcBef>
              <a:spcAft>
                <a:spcPts val="0"/>
              </a:spcAft>
              <a:buClr>
                <a:schemeClr val="dk1"/>
              </a:buClr>
              <a:buSzPts val="1100"/>
              <a:buFont typeface="Arial"/>
              <a:buNone/>
            </a:pPr>
            <a:r>
              <a:rPr lang="en-NZ" sz="2400"/>
              <a:t>Learn more </a:t>
            </a:r>
            <a:r>
              <a:rPr b="1" lang="en-NZ" sz="2400"/>
              <a:t>http://faucet.nz</a:t>
            </a:r>
            <a:endParaRPr b="1" sz="2400"/>
          </a:p>
          <a:p>
            <a:pPr indent="0" lvl="0" marL="0" rtl="0" algn="ctr">
              <a:spcBef>
                <a:spcPts val="1600"/>
              </a:spcBef>
              <a:spcAft>
                <a:spcPts val="0"/>
              </a:spcAft>
              <a:buClr>
                <a:schemeClr val="dk1"/>
              </a:buClr>
              <a:buSzPts val="1100"/>
              <a:buFont typeface="Arial"/>
              <a:buNone/>
            </a:pPr>
            <a:r>
              <a:rPr lang="en-NZ" sz="2400"/>
              <a:t>Follow us on Twitter </a:t>
            </a:r>
            <a:r>
              <a:rPr b="1" lang="en-NZ" sz="2400"/>
              <a:t>@faucetsdn</a:t>
            </a:r>
            <a:endParaRPr b="1" sz="2400"/>
          </a:p>
          <a:p>
            <a:pPr indent="0" lvl="0" marL="114300" marR="0" rtl="0" algn="l">
              <a:lnSpc>
                <a:spcPct val="115000"/>
              </a:lnSpc>
              <a:spcBef>
                <a:spcPts val="1600"/>
              </a:spcBef>
              <a:spcAft>
                <a:spcPts val="0"/>
              </a:spcAft>
              <a:buClr>
                <a:srgbClr val="24255D"/>
              </a:buClr>
              <a:buSzPts val="1800"/>
              <a:buFont typeface="Arial"/>
              <a:buNone/>
            </a:pPr>
            <a:r>
              <a:t/>
            </a:r>
            <a:endParaRPr/>
          </a:p>
          <a:p>
            <a:pPr indent="0" lvl="0" marL="114300" marR="0" rtl="0" algn="l">
              <a:lnSpc>
                <a:spcPct val="115000"/>
              </a:lnSpc>
              <a:spcBef>
                <a:spcPts val="0"/>
              </a:spcBef>
              <a:spcAft>
                <a:spcPts val="0"/>
              </a:spcAft>
              <a:buClr>
                <a:srgbClr val="24255D"/>
              </a:buClr>
              <a:buSzPts val="1800"/>
              <a:buFont typeface="Arial"/>
              <a:buNone/>
            </a:pPr>
            <a:r>
              <a:t/>
            </a:r>
            <a:endParaRPr b="0" i="0" sz="1800" u="none" cap="none" strike="noStrike">
              <a:solidFill>
                <a:srgbClr val="24255D"/>
              </a:solidFill>
              <a:latin typeface="Arial"/>
              <a:ea typeface="Arial"/>
              <a:cs typeface="Arial"/>
              <a:sym typeface="Arial"/>
            </a:endParaRPr>
          </a:p>
          <a:p>
            <a:pPr indent="0" lvl="0" marL="0" marR="0" rtl="0" algn="l">
              <a:lnSpc>
                <a:spcPct val="115000"/>
              </a:lnSpc>
              <a:spcBef>
                <a:spcPts val="0"/>
              </a:spcBef>
              <a:spcAft>
                <a:spcPts val="0"/>
              </a:spcAft>
              <a:buClr>
                <a:srgbClr val="24255D"/>
              </a:buClr>
              <a:buSzPts val="1800"/>
              <a:buFont typeface="Arial"/>
              <a:buNone/>
            </a:pPr>
            <a:r>
              <a:t/>
            </a:r>
            <a:endParaRPr b="0" i="0" sz="1800" u="none" cap="none" strike="noStrike">
              <a:solidFill>
                <a:srgbClr val="24255D"/>
              </a:solidFill>
              <a:latin typeface="Arial"/>
              <a:ea typeface="Arial"/>
              <a:cs typeface="Arial"/>
              <a:sym typeface="Arial"/>
            </a:endParaRPr>
          </a:p>
        </p:txBody>
      </p:sp>
      <p:sp>
        <p:nvSpPr>
          <p:cNvPr id="417" name="Google Shape;417;p64"/>
          <p:cNvSpPr txBox="1"/>
          <p:nvPr>
            <p:ph type="title"/>
          </p:nvPr>
        </p:nvSpPr>
        <p:spPr>
          <a:xfrm>
            <a:off x="1142950" y="445025"/>
            <a:ext cx="703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NZ">
                <a:solidFill>
                  <a:srgbClr val="000000"/>
                </a:solidFill>
              </a:rPr>
              <a:t>Faucet, Multivendor 100G SDN Made</a:t>
            </a:r>
            <a:endParaRPr>
              <a:solidFill>
                <a:srgbClr val="000000"/>
              </a:solidFill>
            </a:endParaRPr>
          </a:p>
          <a:p>
            <a:pPr indent="0" lvl="0" marL="0" rtl="0" algn="ctr">
              <a:spcBef>
                <a:spcPts val="0"/>
              </a:spcBef>
              <a:spcAft>
                <a:spcPts val="0"/>
              </a:spcAft>
              <a:buNone/>
            </a:pPr>
            <a:r>
              <a:rPr lang="en-NZ">
                <a:solidFill>
                  <a:srgbClr val="000000"/>
                </a:solidFill>
              </a:rPr>
              <a:t>(fairly) Easy</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11" name="Shape 311"/>
        <p:cNvGrpSpPr/>
        <p:nvPr/>
      </p:nvGrpSpPr>
      <p:grpSpPr>
        <a:xfrm>
          <a:off x="0" y="0"/>
          <a:ext cx="0" cy="0"/>
          <a:chOff x="0" y="0"/>
          <a:chExt cx="0" cy="0"/>
        </a:xfrm>
      </p:grpSpPr>
      <p:sp>
        <p:nvSpPr>
          <p:cNvPr id="312" name="Google Shape;312;p50"/>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9D928"/>
              </a:buClr>
              <a:buSzPts val="2800"/>
              <a:buFont typeface="Arial"/>
              <a:buNone/>
            </a:pPr>
            <a:r>
              <a:rPr lang="en-NZ">
                <a:solidFill>
                  <a:srgbClr val="000000"/>
                </a:solidFill>
              </a:rPr>
              <a:t>Faucet is a</a:t>
            </a:r>
            <a:r>
              <a:rPr b="0" i="0" lang="en-NZ" sz="2800" u="none" cap="none" strike="noStrike">
                <a:solidFill>
                  <a:srgbClr val="000000"/>
                </a:solidFill>
                <a:latin typeface="Arial"/>
                <a:ea typeface="Arial"/>
                <a:cs typeface="Arial"/>
                <a:sym typeface="Arial"/>
              </a:rPr>
              <a:t>n Enterprise SDN Controller</a:t>
            </a:r>
            <a:endParaRPr b="0" i="0" sz="2800" u="none" cap="none" strike="noStrike">
              <a:solidFill>
                <a:srgbClr val="000000"/>
              </a:solidFill>
              <a:latin typeface="Arial"/>
              <a:ea typeface="Arial"/>
              <a:cs typeface="Arial"/>
              <a:sym typeface="Arial"/>
            </a:endParaRPr>
          </a:p>
        </p:txBody>
      </p:sp>
      <p:pic>
        <p:nvPicPr>
          <p:cNvPr id="313" name="Google Shape;313;p50"/>
          <p:cNvPicPr preferRelativeResize="0"/>
          <p:nvPr/>
        </p:nvPicPr>
        <p:blipFill rotWithShape="1">
          <a:blip r:embed="rId3">
            <a:alphaModFix/>
          </a:blip>
          <a:srcRect b="0" l="0" r="0" t="0"/>
          <a:stretch/>
        </p:blipFill>
        <p:spPr>
          <a:xfrm>
            <a:off x="1783525" y="865325"/>
            <a:ext cx="5184598" cy="3876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17" name="Shape 317"/>
        <p:cNvGrpSpPr/>
        <p:nvPr/>
      </p:nvGrpSpPr>
      <p:grpSpPr>
        <a:xfrm>
          <a:off x="0" y="0"/>
          <a:ext cx="0" cy="0"/>
          <a:chOff x="0" y="0"/>
          <a:chExt cx="0" cy="0"/>
        </a:xfrm>
      </p:grpSpPr>
      <p:sp>
        <p:nvSpPr>
          <p:cNvPr id="318" name="Google Shape;318;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9D928"/>
              </a:buClr>
              <a:buSzPts val="2800"/>
              <a:buFont typeface="Arial"/>
              <a:buNone/>
            </a:pPr>
            <a:r>
              <a:rPr b="0" i="0" lang="en-NZ" sz="2800" u="none" cap="none" strike="noStrike">
                <a:solidFill>
                  <a:srgbClr val="000000"/>
                </a:solidFill>
                <a:latin typeface="Arial"/>
                <a:ea typeface="Arial"/>
                <a:cs typeface="Arial"/>
                <a:sym typeface="Arial"/>
              </a:rPr>
              <a:t>Faucet Pipeline</a:t>
            </a:r>
            <a:endParaRPr b="0" i="0" sz="2800" u="none" cap="none" strike="noStrike">
              <a:solidFill>
                <a:srgbClr val="000000"/>
              </a:solidFill>
              <a:latin typeface="Arial"/>
              <a:ea typeface="Arial"/>
              <a:cs typeface="Arial"/>
              <a:sym typeface="Arial"/>
            </a:endParaRPr>
          </a:p>
        </p:txBody>
      </p:sp>
      <p:pic>
        <p:nvPicPr>
          <p:cNvPr id="319" name="Google Shape;319;p51"/>
          <p:cNvPicPr preferRelativeResize="0"/>
          <p:nvPr/>
        </p:nvPicPr>
        <p:blipFill rotWithShape="1">
          <a:blip r:embed="rId3">
            <a:alphaModFix/>
          </a:blip>
          <a:srcRect b="0" l="0" r="0" t="0"/>
          <a:stretch/>
        </p:blipFill>
        <p:spPr>
          <a:xfrm>
            <a:off x="2672725" y="905875"/>
            <a:ext cx="4064950" cy="3632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23" name="Shape 323"/>
        <p:cNvGrpSpPr/>
        <p:nvPr/>
      </p:nvGrpSpPr>
      <p:grpSpPr>
        <a:xfrm>
          <a:off x="0" y="0"/>
          <a:ext cx="0" cy="0"/>
          <a:chOff x="0" y="0"/>
          <a:chExt cx="0" cy="0"/>
        </a:xfrm>
      </p:grpSpPr>
      <p:sp>
        <p:nvSpPr>
          <p:cNvPr id="324" name="Google Shape;324;p52"/>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9D928"/>
              </a:buClr>
              <a:buSzPts val="2800"/>
              <a:buFont typeface="Arial"/>
              <a:buNone/>
            </a:pPr>
            <a:r>
              <a:rPr lang="en-NZ">
                <a:solidFill>
                  <a:srgbClr val="000000"/>
                </a:solidFill>
              </a:rPr>
              <a:t>Integration </a:t>
            </a:r>
            <a:r>
              <a:rPr b="0" i="0" lang="en-NZ" sz="2800" u="none" cap="none" strike="noStrike">
                <a:solidFill>
                  <a:srgbClr val="000000"/>
                </a:solidFill>
                <a:latin typeface="Arial"/>
                <a:ea typeface="Arial"/>
                <a:cs typeface="Arial"/>
                <a:sym typeface="Arial"/>
              </a:rPr>
              <a:t>Test Suite</a:t>
            </a:r>
            <a:endParaRPr b="0" i="0" sz="2800" u="none" cap="none" strike="noStrike">
              <a:solidFill>
                <a:srgbClr val="000000"/>
              </a:solidFill>
              <a:latin typeface="Arial"/>
              <a:ea typeface="Arial"/>
              <a:cs typeface="Arial"/>
              <a:sym typeface="Arial"/>
            </a:endParaRPr>
          </a:p>
        </p:txBody>
      </p:sp>
      <p:sp>
        <p:nvSpPr>
          <p:cNvPr id="325" name="Google Shape;325;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None/>
            </a:pPr>
            <a:r>
              <a:t/>
            </a:r>
            <a:endParaRPr/>
          </a:p>
          <a:p>
            <a:pPr indent="-317500" lvl="0" marL="457200" marR="0" rtl="0" algn="l">
              <a:lnSpc>
                <a:spcPct val="115000"/>
              </a:lnSpc>
              <a:spcBef>
                <a:spcPts val="0"/>
              </a:spcBef>
              <a:spcAft>
                <a:spcPts val="0"/>
              </a:spcAft>
              <a:buClr>
                <a:srgbClr val="24255D"/>
              </a:buClr>
              <a:buSzPts val="1400"/>
              <a:buFont typeface="Arial"/>
              <a:buChar char="●"/>
            </a:pPr>
            <a:r>
              <a:rPr b="0" i="0" lang="en-NZ" sz="1400" u="none" cap="none" strike="noStrike">
                <a:solidFill>
                  <a:srgbClr val="24255D"/>
                </a:solidFill>
                <a:latin typeface="Arial"/>
                <a:ea typeface="Arial"/>
                <a:cs typeface="Arial"/>
                <a:sym typeface="Arial"/>
              </a:rPr>
              <a:t>Boot up many different network scenarios in parallel</a:t>
            </a:r>
            <a:endParaRPr b="0" i="0" sz="1400" u="none" cap="none" strike="noStrike">
              <a:solidFill>
                <a:srgbClr val="24255D"/>
              </a:solidFill>
              <a:latin typeface="Arial"/>
              <a:ea typeface="Arial"/>
              <a:cs typeface="Arial"/>
              <a:sym typeface="Arial"/>
            </a:endParaRPr>
          </a:p>
          <a:p>
            <a:pPr indent="-317500" lvl="1" marL="914400" marR="0" rtl="0" algn="l">
              <a:lnSpc>
                <a:spcPct val="115000"/>
              </a:lnSpc>
              <a:spcBef>
                <a:spcPts val="0"/>
              </a:spcBef>
              <a:spcAft>
                <a:spcPts val="0"/>
              </a:spcAft>
              <a:buClr>
                <a:srgbClr val="24255D"/>
              </a:buClr>
              <a:buSzPts val="1400"/>
              <a:buFont typeface="Arial"/>
              <a:buChar char="○"/>
            </a:pPr>
            <a:r>
              <a:rPr b="0" i="0" lang="en-NZ" sz="1400" u="none" cap="none" strike="noStrike">
                <a:solidFill>
                  <a:srgbClr val="24255D"/>
                </a:solidFill>
                <a:latin typeface="Arial"/>
                <a:ea typeface="Arial"/>
                <a:cs typeface="Arial"/>
                <a:sym typeface="Arial"/>
              </a:rPr>
              <a:t>30 - 60 minutes to complete</a:t>
            </a:r>
            <a:endParaRPr b="0" i="0" sz="1400" u="none" cap="none" strike="noStrike">
              <a:solidFill>
                <a:srgbClr val="24255D"/>
              </a:solidFill>
              <a:latin typeface="Arial"/>
              <a:ea typeface="Arial"/>
              <a:cs typeface="Arial"/>
              <a:sym typeface="Arial"/>
            </a:endParaRPr>
          </a:p>
          <a:p>
            <a:pPr indent="-317500" lvl="1" marL="914400" marR="0" rtl="0" algn="l">
              <a:lnSpc>
                <a:spcPct val="115000"/>
              </a:lnSpc>
              <a:spcBef>
                <a:spcPts val="0"/>
              </a:spcBef>
              <a:spcAft>
                <a:spcPts val="0"/>
              </a:spcAft>
              <a:buSzPts val="1400"/>
              <a:buChar char="○"/>
            </a:pPr>
            <a:r>
              <a:rPr lang="en-NZ"/>
              <a:t>More code than the controller</a:t>
            </a:r>
            <a:endParaRPr/>
          </a:p>
          <a:p>
            <a:pPr indent="-317500" lvl="0" marL="457200" marR="0" rtl="0" algn="l">
              <a:lnSpc>
                <a:spcPct val="115000"/>
              </a:lnSpc>
              <a:spcBef>
                <a:spcPts val="0"/>
              </a:spcBef>
              <a:spcAft>
                <a:spcPts val="0"/>
              </a:spcAft>
              <a:buClr>
                <a:srgbClr val="24255D"/>
              </a:buClr>
              <a:buSzPts val="1400"/>
              <a:buFont typeface="Arial"/>
              <a:buChar char="●"/>
            </a:pPr>
            <a:r>
              <a:rPr b="0" i="0" lang="en-NZ" sz="1400" u="none" cap="none" strike="noStrike">
                <a:solidFill>
                  <a:srgbClr val="24255D"/>
                </a:solidFill>
                <a:latin typeface="Arial"/>
                <a:ea typeface="Arial"/>
                <a:cs typeface="Arial"/>
                <a:sym typeface="Arial"/>
              </a:rPr>
              <a:t>Ensure features work and checks performance</a:t>
            </a:r>
            <a:endParaRPr b="0" i="0" sz="1400" u="none" cap="none" strike="noStrike">
              <a:solidFill>
                <a:srgbClr val="24255D"/>
              </a:solidFill>
              <a:latin typeface="Arial"/>
              <a:ea typeface="Arial"/>
              <a:cs typeface="Arial"/>
              <a:sym typeface="Arial"/>
            </a:endParaRPr>
          </a:p>
          <a:p>
            <a:pPr indent="-317500" lvl="0" marL="457200" marR="0" rtl="0" algn="l">
              <a:lnSpc>
                <a:spcPct val="115000"/>
              </a:lnSpc>
              <a:spcBef>
                <a:spcPts val="0"/>
              </a:spcBef>
              <a:spcAft>
                <a:spcPts val="0"/>
              </a:spcAft>
              <a:buClr>
                <a:srgbClr val="24255D"/>
              </a:buClr>
              <a:buSzPts val="1400"/>
              <a:buFont typeface="Arial"/>
              <a:buChar char="●"/>
            </a:pPr>
            <a:r>
              <a:rPr b="0" i="0" lang="en-NZ" sz="1400" u="none" cap="none" strike="noStrike">
                <a:solidFill>
                  <a:srgbClr val="24255D"/>
                </a:solidFill>
                <a:latin typeface="Arial"/>
                <a:ea typeface="Arial"/>
                <a:cs typeface="Arial"/>
                <a:sym typeface="Arial"/>
              </a:rPr>
              <a:t>Open vSwitch reference </a:t>
            </a:r>
            <a:endParaRPr sz="1400"/>
          </a:p>
          <a:p>
            <a:pPr indent="-317500" lvl="0" marL="457200" marR="0" rtl="0" algn="l">
              <a:lnSpc>
                <a:spcPct val="115000"/>
              </a:lnSpc>
              <a:spcBef>
                <a:spcPts val="0"/>
              </a:spcBef>
              <a:spcAft>
                <a:spcPts val="0"/>
              </a:spcAft>
              <a:buClr>
                <a:srgbClr val="24255D"/>
              </a:buClr>
              <a:buSzPts val="1400"/>
              <a:buFont typeface="Arial"/>
              <a:buChar char="●"/>
            </a:pPr>
            <a:r>
              <a:rPr lang="en-NZ" sz="1400"/>
              <a:t>R</a:t>
            </a:r>
            <a:r>
              <a:rPr b="0" i="0" lang="en-NZ" sz="1400" u="none" cap="none" strike="noStrike">
                <a:solidFill>
                  <a:srgbClr val="24255D"/>
                </a:solidFill>
                <a:latin typeface="Arial"/>
                <a:ea typeface="Arial"/>
                <a:cs typeface="Arial"/>
                <a:sym typeface="Arial"/>
              </a:rPr>
              <a:t>eal hardware</a:t>
            </a:r>
            <a:endParaRPr b="0" i="0" sz="1400" u="none" cap="none" strike="noStrike">
              <a:solidFill>
                <a:srgbClr val="24255D"/>
              </a:solidFill>
              <a:latin typeface="Arial"/>
              <a:ea typeface="Arial"/>
              <a:cs typeface="Arial"/>
              <a:sym typeface="Arial"/>
            </a:endParaRPr>
          </a:p>
          <a:p>
            <a:pPr indent="-317500" lvl="1" marL="914400" marR="0" rtl="0" algn="l">
              <a:lnSpc>
                <a:spcPct val="115000"/>
              </a:lnSpc>
              <a:spcBef>
                <a:spcPts val="0"/>
              </a:spcBef>
              <a:spcAft>
                <a:spcPts val="0"/>
              </a:spcAft>
              <a:buClr>
                <a:srgbClr val="24255D"/>
              </a:buClr>
              <a:buSzPts val="1400"/>
              <a:buFont typeface="Arial"/>
              <a:buChar char="○"/>
            </a:pPr>
            <a:r>
              <a:rPr b="0" i="0" lang="en-NZ" sz="1400" u="none" cap="none" strike="noStrike">
                <a:solidFill>
                  <a:srgbClr val="24255D"/>
                </a:solidFill>
                <a:latin typeface="Arial"/>
                <a:ea typeface="Arial"/>
                <a:cs typeface="Arial"/>
                <a:sym typeface="Arial"/>
              </a:rPr>
              <a:t>Lets us prequalify devices for FAUCET support</a:t>
            </a:r>
            <a:endParaRPr b="0" i="0" sz="1400" u="none" cap="none" strike="noStrike">
              <a:solidFill>
                <a:srgbClr val="24255D"/>
              </a:solidFill>
              <a:latin typeface="Arial"/>
              <a:ea typeface="Arial"/>
              <a:cs typeface="Arial"/>
              <a:sym typeface="Arial"/>
            </a:endParaRPr>
          </a:p>
          <a:p>
            <a:pPr indent="-317500" lvl="1" marL="914400" marR="0" rtl="0" algn="l">
              <a:lnSpc>
                <a:spcPct val="115000"/>
              </a:lnSpc>
              <a:spcBef>
                <a:spcPts val="0"/>
              </a:spcBef>
              <a:spcAft>
                <a:spcPts val="0"/>
              </a:spcAft>
              <a:buSzPts val="1400"/>
              <a:buChar char="○"/>
            </a:pPr>
            <a:r>
              <a:rPr lang="en-NZ"/>
              <a:t>Cyber RFP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29" name="Shape 329"/>
        <p:cNvGrpSpPr/>
        <p:nvPr/>
      </p:nvGrpSpPr>
      <p:grpSpPr>
        <a:xfrm>
          <a:off x="0" y="0"/>
          <a:ext cx="0" cy="0"/>
          <a:chOff x="0" y="0"/>
          <a:chExt cx="0" cy="0"/>
        </a:xfrm>
      </p:grpSpPr>
      <p:sp>
        <p:nvSpPr>
          <p:cNvPr id="330" name="Google Shape;330;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solidFill>
                  <a:srgbClr val="000000"/>
                </a:solidFill>
              </a:rPr>
              <a:t>Switch Support</a:t>
            </a:r>
            <a:endParaRPr>
              <a:solidFill>
                <a:srgbClr val="000000"/>
              </a:solidFill>
            </a:endParaRPr>
          </a:p>
        </p:txBody>
      </p:sp>
      <p:pic>
        <p:nvPicPr>
          <p:cNvPr id="331" name="Google Shape;331;p53"/>
          <p:cNvPicPr preferRelativeResize="0"/>
          <p:nvPr/>
        </p:nvPicPr>
        <p:blipFill rotWithShape="1">
          <a:blip r:embed="rId3">
            <a:alphaModFix/>
          </a:blip>
          <a:srcRect b="33268" l="0" r="0" t="34883"/>
          <a:stretch/>
        </p:blipFill>
        <p:spPr>
          <a:xfrm>
            <a:off x="3872838" y="1445950"/>
            <a:ext cx="3838925" cy="678300"/>
          </a:xfrm>
          <a:prstGeom prst="rect">
            <a:avLst/>
          </a:prstGeom>
          <a:noFill/>
          <a:ln>
            <a:noFill/>
          </a:ln>
        </p:spPr>
      </p:pic>
      <p:pic>
        <p:nvPicPr>
          <p:cNvPr id="332" name="Google Shape;332;p53"/>
          <p:cNvPicPr preferRelativeResize="0"/>
          <p:nvPr/>
        </p:nvPicPr>
        <p:blipFill>
          <a:blip r:embed="rId4">
            <a:alphaModFix/>
          </a:blip>
          <a:stretch>
            <a:fillRect/>
          </a:stretch>
        </p:blipFill>
        <p:spPr>
          <a:xfrm>
            <a:off x="5058875" y="255125"/>
            <a:ext cx="1466850" cy="952500"/>
          </a:xfrm>
          <a:prstGeom prst="rect">
            <a:avLst/>
          </a:prstGeom>
          <a:noFill/>
          <a:ln>
            <a:noFill/>
          </a:ln>
        </p:spPr>
      </p:pic>
      <p:pic>
        <p:nvPicPr>
          <p:cNvPr id="333" name="Google Shape;333;p53"/>
          <p:cNvPicPr preferRelativeResize="0"/>
          <p:nvPr/>
        </p:nvPicPr>
        <p:blipFill>
          <a:blip r:embed="rId5">
            <a:alphaModFix/>
          </a:blip>
          <a:stretch>
            <a:fillRect/>
          </a:stretch>
        </p:blipFill>
        <p:spPr>
          <a:xfrm>
            <a:off x="225500" y="2881438"/>
            <a:ext cx="3467100" cy="1314450"/>
          </a:xfrm>
          <a:prstGeom prst="rect">
            <a:avLst/>
          </a:prstGeom>
          <a:noFill/>
          <a:ln>
            <a:noFill/>
          </a:ln>
        </p:spPr>
      </p:pic>
      <p:pic>
        <p:nvPicPr>
          <p:cNvPr id="334" name="Google Shape;334;p53"/>
          <p:cNvPicPr preferRelativeResize="0"/>
          <p:nvPr/>
        </p:nvPicPr>
        <p:blipFill>
          <a:blip r:embed="rId6">
            <a:alphaModFix/>
          </a:blip>
          <a:stretch>
            <a:fillRect/>
          </a:stretch>
        </p:blipFill>
        <p:spPr>
          <a:xfrm>
            <a:off x="4546374" y="2881450"/>
            <a:ext cx="2491858" cy="1314450"/>
          </a:xfrm>
          <a:prstGeom prst="rect">
            <a:avLst/>
          </a:prstGeom>
          <a:noFill/>
          <a:ln>
            <a:noFill/>
          </a:ln>
        </p:spPr>
      </p:pic>
      <p:pic>
        <p:nvPicPr>
          <p:cNvPr id="335" name="Google Shape;335;p53"/>
          <p:cNvPicPr preferRelativeResize="0"/>
          <p:nvPr/>
        </p:nvPicPr>
        <p:blipFill>
          <a:blip r:embed="rId7">
            <a:alphaModFix/>
          </a:blip>
          <a:stretch>
            <a:fillRect/>
          </a:stretch>
        </p:blipFill>
        <p:spPr>
          <a:xfrm>
            <a:off x="352150" y="1569427"/>
            <a:ext cx="3213800" cy="760325"/>
          </a:xfrm>
          <a:prstGeom prst="rect">
            <a:avLst/>
          </a:prstGeom>
          <a:noFill/>
          <a:ln>
            <a:noFill/>
          </a:ln>
        </p:spPr>
      </p:pic>
      <p:pic>
        <p:nvPicPr>
          <p:cNvPr id="336" name="Google Shape;336;p53"/>
          <p:cNvPicPr preferRelativeResize="0"/>
          <p:nvPr/>
        </p:nvPicPr>
        <p:blipFill>
          <a:blip r:embed="rId8">
            <a:alphaModFix/>
          </a:blip>
          <a:stretch>
            <a:fillRect/>
          </a:stretch>
        </p:blipFill>
        <p:spPr>
          <a:xfrm>
            <a:off x="1054274" y="4235225"/>
            <a:ext cx="1809550" cy="635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40" name="Shape 340"/>
        <p:cNvGrpSpPr/>
        <p:nvPr/>
      </p:nvGrpSpPr>
      <p:grpSpPr>
        <a:xfrm>
          <a:off x="0" y="0"/>
          <a:ext cx="0" cy="0"/>
          <a:chOff x="0" y="0"/>
          <a:chExt cx="0" cy="0"/>
        </a:xfrm>
      </p:grpSpPr>
      <p:sp>
        <p:nvSpPr>
          <p:cNvPr id="341" name="Google Shape;341;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9D928"/>
              </a:buClr>
              <a:buSzPts val="2800"/>
              <a:buFont typeface="Arial"/>
              <a:buNone/>
            </a:pPr>
            <a:r>
              <a:rPr lang="en-NZ">
                <a:solidFill>
                  <a:srgbClr val="000000"/>
                </a:solidFill>
              </a:rPr>
              <a:t>As simple as possible (but no simpler)</a:t>
            </a:r>
            <a:endParaRPr b="0" i="0" sz="2800" u="none" cap="none" strike="noStrike">
              <a:solidFill>
                <a:srgbClr val="000000"/>
              </a:solidFill>
              <a:latin typeface="Arial"/>
              <a:ea typeface="Arial"/>
              <a:cs typeface="Arial"/>
              <a:sym typeface="Arial"/>
            </a:endParaRPr>
          </a:p>
        </p:txBody>
      </p:sp>
      <p:sp>
        <p:nvSpPr>
          <p:cNvPr id="342" name="Google Shape;342;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24255D"/>
              </a:buClr>
              <a:buSzPts val="1800"/>
              <a:buFont typeface="Arial"/>
              <a:buChar char="●"/>
            </a:pPr>
            <a:r>
              <a:rPr lang="en-NZ"/>
              <a:t>Easy to Install</a:t>
            </a:r>
            <a:endParaRPr/>
          </a:p>
          <a:p>
            <a:pPr indent="-317500" lvl="1" marL="914400" marR="0" rtl="0" algn="l">
              <a:lnSpc>
                <a:spcPct val="115000"/>
              </a:lnSpc>
              <a:spcBef>
                <a:spcPts val="0"/>
              </a:spcBef>
              <a:spcAft>
                <a:spcPts val="0"/>
              </a:spcAft>
              <a:buSzPts val="1400"/>
              <a:buChar char="○"/>
            </a:pPr>
            <a:r>
              <a:rPr lang="en-NZ"/>
              <a:t>pip, apt, docker etc</a:t>
            </a:r>
            <a:endParaRPr/>
          </a:p>
          <a:p>
            <a:pPr indent="-342900" lvl="0" marL="457200" marR="0" rtl="0" algn="l">
              <a:lnSpc>
                <a:spcPct val="115000"/>
              </a:lnSpc>
              <a:spcBef>
                <a:spcPts val="0"/>
              </a:spcBef>
              <a:spcAft>
                <a:spcPts val="0"/>
              </a:spcAft>
              <a:buClr>
                <a:srgbClr val="24255D"/>
              </a:buClr>
              <a:buSzPts val="1800"/>
              <a:buFont typeface="Arial"/>
              <a:buChar char="●"/>
            </a:pPr>
            <a:r>
              <a:rPr lang="en-NZ"/>
              <a:t>Easy to Configure</a:t>
            </a:r>
            <a:endParaRPr/>
          </a:p>
          <a:p>
            <a:pPr indent="-317500" lvl="1" marL="914400" marR="0" rtl="0" algn="l">
              <a:lnSpc>
                <a:spcPct val="115000"/>
              </a:lnSpc>
              <a:spcBef>
                <a:spcPts val="0"/>
              </a:spcBef>
              <a:spcAft>
                <a:spcPts val="0"/>
              </a:spcAft>
              <a:buSzPts val="1400"/>
              <a:buChar char="○"/>
            </a:pPr>
            <a:r>
              <a:rPr lang="en-NZ"/>
              <a:t>YAML</a:t>
            </a:r>
            <a:endParaRPr/>
          </a:p>
          <a:p>
            <a:pPr indent="-342900" lvl="0" marL="457200" marR="0" rtl="0" algn="l">
              <a:lnSpc>
                <a:spcPct val="115000"/>
              </a:lnSpc>
              <a:spcBef>
                <a:spcPts val="0"/>
              </a:spcBef>
              <a:spcAft>
                <a:spcPts val="0"/>
              </a:spcAft>
              <a:buClr>
                <a:srgbClr val="24255D"/>
              </a:buClr>
              <a:buSzPts val="1800"/>
              <a:buFont typeface="Arial"/>
              <a:buChar char="●"/>
            </a:pPr>
            <a:r>
              <a:rPr lang="en-NZ"/>
              <a:t>Easy to Automate</a:t>
            </a:r>
            <a:endParaRPr/>
          </a:p>
          <a:p>
            <a:pPr indent="-317500" lvl="1" marL="914400" marR="0" rtl="0" algn="l">
              <a:lnSpc>
                <a:spcPct val="115000"/>
              </a:lnSpc>
              <a:spcBef>
                <a:spcPts val="0"/>
              </a:spcBef>
              <a:spcAft>
                <a:spcPts val="0"/>
              </a:spcAft>
              <a:buSzPts val="1400"/>
              <a:buChar char="○"/>
            </a:pPr>
            <a:r>
              <a:rPr lang="en-NZ"/>
              <a:t>Test, deploy on green</a:t>
            </a:r>
            <a:endParaRPr/>
          </a:p>
          <a:p>
            <a:pPr indent="-342900" lvl="0" marL="457200" marR="0" rtl="0" algn="l">
              <a:lnSpc>
                <a:spcPct val="115000"/>
              </a:lnSpc>
              <a:spcBef>
                <a:spcPts val="0"/>
              </a:spcBef>
              <a:spcAft>
                <a:spcPts val="0"/>
              </a:spcAft>
              <a:buSzPts val="1800"/>
              <a:buChar char="●"/>
            </a:pPr>
            <a:r>
              <a:rPr lang="en-NZ"/>
              <a:t>Easy to Upgrade</a:t>
            </a:r>
            <a:endParaRPr/>
          </a:p>
          <a:p>
            <a:pPr indent="-317500" lvl="1" marL="914400" marR="0" rtl="0" algn="l">
              <a:lnSpc>
                <a:spcPct val="115000"/>
              </a:lnSpc>
              <a:spcBef>
                <a:spcPts val="0"/>
              </a:spcBef>
              <a:spcAft>
                <a:spcPts val="0"/>
              </a:spcAft>
              <a:buSzPts val="1400"/>
              <a:buChar char="○"/>
            </a:pPr>
            <a:r>
              <a:rPr lang="en-NZ"/>
              <a:t>Weekly releases</a:t>
            </a:r>
            <a:endParaRPr/>
          </a:p>
          <a:p>
            <a:pPr indent="-342900" lvl="0" marL="457200" marR="0" rtl="0" algn="l">
              <a:lnSpc>
                <a:spcPct val="115000"/>
              </a:lnSpc>
              <a:spcBef>
                <a:spcPts val="0"/>
              </a:spcBef>
              <a:spcAft>
                <a:spcPts val="0"/>
              </a:spcAft>
              <a:buClr>
                <a:srgbClr val="24255D"/>
              </a:buClr>
              <a:buSzPts val="1800"/>
              <a:buFont typeface="Arial"/>
              <a:buChar char="●"/>
            </a:pPr>
            <a:r>
              <a:rPr lang="en-NZ"/>
              <a:t>Well Documented</a:t>
            </a:r>
            <a:endParaRPr/>
          </a:p>
          <a:p>
            <a:pPr indent="-342900" lvl="1" marL="914400" marR="0" rtl="0" algn="l">
              <a:lnSpc>
                <a:spcPct val="115000"/>
              </a:lnSpc>
              <a:spcBef>
                <a:spcPts val="0"/>
              </a:spcBef>
              <a:spcAft>
                <a:spcPts val="0"/>
              </a:spcAft>
              <a:buClr>
                <a:srgbClr val="24255D"/>
              </a:buClr>
              <a:buSzPts val="1800"/>
              <a:buFont typeface="Arial"/>
              <a:buChar char="○"/>
            </a:pPr>
            <a:r>
              <a:rPr i="0" lang="en-NZ" sz="1800" u="sng" cap="none" strike="noStrike">
                <a:solidFill>
                  <a:schemeClr val="hlink"/>
                </a:solidFill>
                <a:hlinkClick r:id="rId3"/>
              </a:rPr>
              <a:t>https://docs.faucet.nz</a:t>
            </a:r>
            <a:endParaRPr i="0" sz="1800" u="none" cap="none" strike="noStrike">
              <a:solidFill>
                <a:srgbClr val="24255D"/>
              </a:solidFill>
            </a:endParaRPr>
          </a:p>
          <a:p>
            <a:pPr indent="0" lvl="0" marL="0" marR="0" rtl="0" algn="ctr">
              <a:lnSpc>
                <a:spcPct val="115000"/>
              </a:lnSpc>
              <a:spcBef>
                <a:spcPts val="1600"/>
              </a:spcBef>
              <a:spcAft>
                <a:spcPts val="1600"/>
              </a:spcAft>
              <a:buClr>
                <a:srgbClr val="24255D"/>
              </a:buClr>
              <a:buSzPts val="1800"/>
              <a:buFont typeface="Arial"/>
              <a:buNone/>
            </a:pPr>
            <a:r>
              <a:t/>
            </a:r>
            <a:endParaRPr b="0" i="0" sz="1800" u="none" cap="none" strike="noStrike">
              <a:solidFill>
                <a:srgbClr val="24255D"/>
              </a:solidFill>
              <a:latin typeface="Arial"/>
              <a:ea typeface="Arial"/>
              <a:cs typeface="Arial"/>
              <a:sym typeface="Arial"/>
            </a:endParaRPr>
          </a:p>
        </p:txBody>
      </p:sp>
      <p:pic>
        <p:nvPicPr>
          <p:cNvPr id="343" name="Google Shape;343;p54"/>
          <p:cNvPicPr preferRelativeResize="0"/>
          <p:nvPr/>
        </p:nvPicPr>
        <p:blipFill>
          <a:blip r:embed="rId4">
            <a:alphaModFix/>
          </a:blip>
          <a:stretch>
            <a:fillRect/>
          </a:stretch>
        </p:blipFill>
        <p:spPr>
          <a:xfrm>
            <a:off x="5217150" y="1357700"/>
            <a:ext cx="3260300" cy="1825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47" name="Shape 347"/>
        <p:cNvGrpSpPr/>
        <p:nvPr/>
      </p:nvGrpSpPr>
      <p:grpSpPr>
        <a:xfrm>
          <a:off x="0" y="0"/>
          <a:ext cx="0" cy="0"/>
          <a:chOff x="0" y="0"/>
          <a:chExt cx="0" cy="0"/>
        </a:xfrm>
      </p:grpSpPr>
      <p:sp>
        <p:nvSpPr>
          <p:cNvPr id="348" name="Google Shape;348;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solidFill>
                  <a:srgbClr val="000000"/>
                </a:solidFill>
              </a:rPr>
              <a:t>Network visibility </a:t>
            </a:r>
            <a:endParaRPr>
              <a:solidFill>
                <a:srgbClr val="000000"/>
              </a:solidFill>
            </a:endParaRPr>
          </a:p>
        </p:txBody>
      </p:sp>
      <p:sp>
        <p:nvSpPr>
          <p:cNvPr id="349" name="Google Shape;349;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NZ"/>
              <a:t>Gauge f</a:t>
            </a:r>
            <a:r>
              <a:rPr lang="en-NZ"/>
              <a:t>etches metrics from OpenFlow v1.3 dataplanes</a:t>
            </a:r>
            <a:endParaRPr/>
          </a:p>
          <a:p>
            <a:pPr indent="-317500" lvl="1" marL="914400" rtl="0" algn="l">
              <a:spcBef>
                <a:spcPts val="0"/>
              </a:spcBef>
              <a:spcAft>
                <a:spcPts val="0"/>
              </a:spcAft>
              <a:buSzPts val="1400"/>
              <a:buChar char="○"/>
            </a:pPr>
            <a:r>
              <a:rPr lang="en-NZ"/>
              <a:t>MAC learning information</a:t>
            </a:r>
            <a:endParaRPr/>
          </a:p>
          <a:p>
            <a:pPr indent="-317500" lvl="1" marL="914400" rtl="0" algn="l">
              <a:spcBef>
                <a:spcPts val="0"/>
              </a:spcBef>
              <a:spcAft>
                <a:spcPts val="0"/>
              </a:spcAft>
              <a:buSzPts val="1400"/>
              <a:buChar char="○"/>
            </a:pPr>
            <a:r>
              <a:rPr lang="en-NZ"/>
              <a:t>Port state</a:t>
            </a:r>
            <a:endParaRPr/>
          </a:p>
          <a:p>
            <a:pPr indent="-317500" lvl="1" marL="914400" rtl="0" algn="l">
              <a:spcBef>
                <a:spcPts val="0"/>
              </a:spcBef>
              <a:spcAft>
                <a:spcPts val="0"/>
              </a:spcAft>
              <a:buSzPts val="1400"/>
              <a:buChar char="○"/>
            </a:pPr>
            <a:r>
              <a:rPr lang="en-NZ"/>
              <a:t>Port counters (bytes in/out, packets in/out, errors)</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NZ"/>
              <a:t>Faucet controller also exports metrics</a:t>
            </a:r>
            <a:endParaRPr/>
          </a:p>
          <a:p>
            <a:pPr indent="-342900" lvl="1" marL="914400" marR="0" rtl="0" algn="l">
              <a:lnSpc>
                <a:spcPct val="115000"/>
              </a:lnSpc>
              <a:spcBef>
                <a:spcPts val="0"/>
              </a:spcBef>
              <a:spcAft>
                <a:spcPts val="0"/>
              </a:spcAft>
              <a:buClr>
                <a:srgbClr val="24255D"/>
              </a:buClr>
              <a:buSzPts val="1800"/>
              <a:buFont typeface="Arial"/>
              <a:buChar char="○"/>
            </a:pPr>
            <a:r>
              <a:rPr lang="en-NZ"/>
              <a:t>Learning capacity</a:t>
            </a:r>
            <a:endParaRPr/>
          </a:p>
          <a:p>
            <a:pPr indent="-317500" lvl="1" marL="914400" rtl="0" algn="l">
              <a:spcBef>
                <a:spcPts val="0"/>
              </a:spcBef>
              <a:spcAft>
                <a:spcPts val="0"/>
              </a:spcAft>
              <a:buSzPts val="1400"/>
              <a:buChar char="○"/>
            </a:pPr>
            <a:r>
              <a:rPr lang="en-NZ"/>
              <a:t>CPU/Memory usage</a:t>
            </a:r>
            <a:endParaRPr/>
          </a:p>
          <a:p>
            <a:pPr indent="-317500" lvl="1" marL="914400" rtl="0" algn="l">
              <a:spcBef>
                <a:spcPts val="0"/>
              </a:spcBef>
              <a:spcAft>
                <a:spcPts val="0"/>
              </a:spcAft>
              <a:buSzPts val="1400"/>
              <a:buChar char="○"/>
            </a:pPr>
            <a:r>
              <a:rPr lang="en-NZ"/>
              <a:t>Inventory</a:t>
            </a:r>
            <a:endParaRPr/>
          </a:p>
          <a:p>
            <a:pPr indent="0" lvl="0" marL="457200" rtl="0" algn="l">
              <a:spcBef>
                <a:spcPts val="1600"/>
              </a:spcBef>
              <a:spcAft>
                <a:spcPts val="1600"/>
              </a:spcAft>
              <a:buNone/>
            </a:pPr>
            <a:r>
              <a:t/>
            </a:r>
            <a:endParaRPr/>
          </a:p>
        </p:txBody>
      </p:sp>
      <p:pic>
        <p:nvPicPr>
          <p:cNvPr id="350" name="Google Shape;350;p55"/>
          <p:cNvPicPr preferRelativeResize="0"/>
          <p:nvPr/>
        </p:nvPicPr>
        <p:blipFill>
          <a:blip r:embed="rId3">
            <a:alphaModFix/>
          </a:blip>
          <a:stretch>
            <a:fillRect/>
          </a:stretch>
        </p:blipFill>
        <p:spPr>
          <a:xfrm>
            <a:off x="6071275" y="2148476"/>
            <a:ext cx="2639774" cy="640200"/>
          </a:xfrm>
          <a:prstGeom prst="rect">
            <a:avLst/>
          </a:prstGeom>
          <a:noFill/>
          <a:ln>
            <a:noFill/>
          </a:ln>
        </p:spPr>
      </p:pic>
      <p:pic>
        <p:nvPicPr>
          <p:cNvPr id="351" name="Google Shape;351;p55"/>
          <p:cNvPicPr preferRelativeResize="0"/>
          <p:nvPr/>
        </p:nvPicPr>
        <p:blipFill>
          <a:blip r:embed="rId4">
            <a:alphaModFix/>
          </a:blip>
          <a:stretch>
            <a:fillRect/>
          </a:stretch>
        </p:blipFill>
        <p:spPr>
          <a:xfrm>
            <a:off x="6071274" y="2874832"/>
            <a:ext cx="2639776" cy="804425"/>
          </a:xfrm>
          <a:prstGeom prst="rect">
            <a:avLst/>
          </a:prstGeom>
          <a:noFill/>
          <a:ln>
            <a:noFill/>
          </a:ln>
        </p:spPr>
      </p:pic>
      <p:pic>
        <p:nvPicPr>
          <p:cNvPr id="352" name="Google Shape;352;p55"/>
          <p:cNvPicPr preferRelativeResize="0"/>
          <p:nvPr/>
        </p:nvPicPr>
        <p:blipFill>
          <a:blip r:embed="rId5">
            <a:alphaModFix/>
          </a:blip>
          <a:stretch>
            <a:fillRect/>
          </a:stretch>
        </p:blipFill>
        <p:spPr>
          <a:xfrm>
            <a:off x="4823125" y="3221875"/>
            <a:ext cx="5039575" cy="1869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56" name="Shape 356"/>
        <p:cNvGrpSpPr/>
        <p:nvPr/>
      </p:nvGrpSpPr>
      <p:grpSpPr>
        <a:xfrm>
          <a:off x="0" y="0"/>
          <a:ext cx="0" cy="0"/>
          <a:chOff x="0" y="0"/>
          <a:chExt cx="0" cy="0"/>
        </a:xfrm>
      </p:grpSpPr>
      <p:sp>
        <p:nvSpPr>
          <p:cNvPr id="357" name="Google Shape;357;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E9D928"/>
              </a:buClr>
              <a:buSzPts val="2800"/>
              <a:buFont typeface="Arial"/>
              <a:buNone/>
            </a:pPr>
            <a:r>
              <a:rPr lang="en-NZ">
                <a:solidFill>
                  <a:schemeClr val="dk1"/>
                </a:solidFill>
              </a:rPr>
              <a:t>Policy and Security</a:t>
            </a:r>
            <a:endParaRPr>
              <a:solidFill>
                <a:schemeClr val="dk1"/>
              </a:solidFill>
            </a:endParaRPr>
          </a:p>
          <a:p>
            <a:pPr indent="0" lvl="0" marL="0" rtl="0" algn="l">
              <a:spcBef>
                <a:spcPts val="0"/>
              </a:spcBef>
              <a:spcAft>
                <a:spcPts val="0"/>
              </a:spcAft>
              <a:buNone/>
            </a:pPr>
            <a:r>
              <a:t/>
            </a:r>
            <a:endParaRPr>
              <a:solidFill>
                <a:srgbClr val="000000"/>
              </a:solidFill>
            </a:endParaRPr>
          </a:p>
        </p:txBody>
      </p:sp>
      <p:sp>
        <p:nvSpPr>
          <p:cNvPr id="358" name="Google Shape;358;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t>DAQ - Google</a:t>
            </a:r>
            <a:endParaRPr/>
          </a:p>
          <a:p>
            <a:pPr indent="-342900" lvl="0" marL="457200" rtl="0" algn="l">
              <a:spcBef>
                <a:spcPts val="0"/>
              </a:spcBef>
              <a:spcAft>
                <a:spcPts val="0"/>
              </a:spcAft>
              <a:buSzPts val="1800"/>
              <a:buChar char="●"/>
            </a:pPr>
            <a:r>
              <a:rPr lang="en-NZ"/>
              <a:t>F</a:t>
            </a:r>
            <a:r>
              <a:rPr lang="en-NZ"/>
              <a:t>lexible IoT Device Automated Qualification (DAQ) framework</a:t>
            </a:r>
            <a:endParaRPr/>
          </a:p>
          <a:p>
            <a:pPr indent="-342900" lvl="0" marL="457200" rtl="0" algn="l">
              <a:spcBef>
                <a:spcPts val="0"/>
              </a:spcBef>
              <a:spcAft>
                <a:spcPts val="0"/>
              </a:spcAft>
              <a:buSzPts val="1800"/>
              <a:buChar char="●"/>
            </a:pPr>
            <a:r>
              <a:rPr lang="en-NZ"/>
              <a:t>Extends Faucet test framework to test IoT device behaviour</a:t>
            </a:r>
            <a:endParaRPr/>
          </a:p>
          <a:p>
            <a:pPr indent="0" lvl="0" marL="0" rtl="0" algn="l">
              <a:spcBef>
                <a:spcPts val="0"/>
              </a:spcBef>
              <a:spcAft>
                <a:spcPts val="0"/>
              </a:spcAft>
              <a:buNone/>
            </a:pPr>
            <a:r>
              <a:rPr lang="en-NZ"/>
              <a:t>Poseidon - Cyber Reboot</a:t>
            </a:r>
            <a:endParaRPr/>
          </a:p>
          <a:p>
            <a:pPr indent="-342900" lvl="0" marL="457200" rtl="0" algn="l">
              <a:spcBef>
                <a:spcPts val="0"/>
              </a:spcBef>
              <a:spcAft>
                <a:spcPts val="0"/>
              </a:spcAft>
              <a:buSzPts val="1800"/>
              <a:buChar char="●"/>
            </a:pPr>
            <a:r>
              <a:rPr lang="en-NZ"/>
              <a:t>Machine learning classification of node behaviour</a:t>
            </a:r>
            <a:endParaRPr/>
          </a:p>
          <a:p>
            <a:pPr indent="-342900" lvl="0" marL="457200" rtl="0" algn="l">
              <a:spcBef>
                <a:spcPts val="0"/>
              </a:spcBef>
              <a:spcAft>
                <a:spcPts val="0"/>
              </a:spcAft>
              <a:buSzPts val="1800"/>
              <a:buChar char="●"/>
            </a:pPr>
            <a:r>
              <a:rPr lang="en-NZ"/>
              <a:t>Uses Faucet events and traffic samples</a:t>
            </a:r>
            <a:endParaRPr/>
          </a:p>
          <a:p>
            <a:pPr indent="0" lvl="0" marL="0" rtl="0" algn="l">
              <a:spcBef>
                <a:spcPts val="0"/>
              </a:spcBef>
              <a:spcAft>
                <a:spcPts val="0"/>
              </a:spcAft>
              <a:buNone/>
            </a:pPr>
            <a:r>
              <a:rPr lang="en-NZ"/>
              <a:t>Nozzle - UNSW</a:t>
            </a:r>
            <a:endParaRPr/>
          </a:p>
          <a:p>
            <a:pPr indent="-342900" lvl="0" marL="457200" rtl="0" algn="l">
              <a:spcBef>
                <a:spcPts val="0"/>
              </a:spcBef>
              <a:spcAft>
                <a:spcPts val="0"/>
              </a:spcAft>
              <a:buSzPts val="1800"/>
              <a:buChar char="●"/>
            </a:pPr>
            <a:r>
              <a:rPr lang="en-NZ"/>
              <a:t>AI inference engine(s) identify attacks</a:t>
            </a:r>
            <a:endParaRPr/>
          </a:p>
          <a:p>
            <a:pPr indent="-342900" lvl="0" marL="457200" rtl="0" algn="l">
              <a:spcBef>
                <a:spcPts val="0"/>
              </a:spcBef>
              <a:spcAft>
                <a:spcPts val="0"/>
              </a:spcAft>
              <a:buSzPts val="1800"/>
              <a:buChar char="●"/>
            </a:pPr>
            <a:r>
              <a:rPr lang="en-NZ"/>
              <a:t>Uses Faucet to block attacks</a:t>
            </a:r>
            <a:endParaRPr/>
          </a:p>
        </p:txBody>
      </p:sp>
      <p:pic>
        <p:nvPicPr>
          <p:cNvPr id="359" name="Google Shape;359;p56"/>
          <p:cNvPicPr preferRelativeResize="0"/>
          <p:nvPr/>
        </p:nvPicPr>
        <p:blipFill rotWithShape="1">
          <a:blip r:embed="rId3">
            <a:alphaModFix/>
          </a:blip>
          <a:srcRect b="0" l="0" r="0" t="0"/>
          <a:stretch/>
        </p:blipFill>
        <p:spPr>
          <a:xfrm>
            <a:off x="7569800" y="2077125"/>
            <a:ext cx="619150" cy="1220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63" name="Shape 363"/>
        <p:cNvGrpSpPr/>
        <p:nvPr/>
      </p:nvGrpSpPr>
      <p:grpSpPr>
        <a:xfrm>
          <a:off x="0" y="0"/>
          <a:ext cx="0" cy="0"/>
          <a:chOff x="0" y="0"/>
          <a:chExt cx="0" cy="0"/>
        </a:xfrm>
      </p:grpSpPr>
      <p:pic>
        <p:nvPicPr>
          <p:cNvPr id="364" name="Google Shape;364;p57"/>
          <p:cNvPicPr preferRelativeResize="0"/>
          <p:nvPr/>
        </p:nvPicPr>
        <p:blipFill>
          <a:blip r:embed="rId3">
            <a:alphaModFix/>
          </a:blip>
          <a:stretch>
            <a:fillRect/>
          </a:stretch>
        </p:blipFill>
        <p:spPr>
          <a:xfrm>
            <a:off x="3097038" y="731338"/>
            <a:ext cx="2314575" cy="1190625"/>
          </a:xfrm>
          <a:prstGeom prst="rect">
            <a:avLst/>
          </a:prstGeom>
          <a:noFill/>
          <a:ln>
            <a:noFill/>
          </a:ln>
        </p:spPr>
      </p:pic>
      <p:sp>
        <p:nvSpPr>
          <p:cNvPr id="365" name="Google Shape;365;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solidFill>
                  <a:srgbClr val="000000"/>
                </a:solidFill>
              </a:rPr>
              <a:t>Deployments</a:t>
            </a:r>
            <a:endParaRPr>
              <a:solidFill>
                <a:srgbClr val="000000"/>
              </a:solidFill>
            </a:endParaRPr>
          </a:p>
        </p:txBody>
      </p:sp>
      <p:sp>
        <p:nvSpPr>
          <p:cNvPr id="366" name="Google Shape;366;p57"/>
          <p:cNvSpPr txBox="1"/>
          <p:nvPr>
            <p:ph idx="1" type="body"/>
          </p:nvPr>
        </p:nvSpPr>
        <p:spPr>
          <a:xfrm>
            <a:off x="5567075" y="1290275"/>
            <a:ext cx="3265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NZ"/>
              <a:t>2017, 18, 19</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u="sng">
                <a:solidFill>
                  <a:schemeClr val="hlink"/>
                </a:solidFill>
                <a:hlinkClick r:id="rId4"/>
              </a:rPr>
              <a:t>https://redcables.wand.nz/</a:t>
            </a:r>
            <a:r>
              <a:rPr lang="en-NZ"/>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367" name="Google Shape;367;p57"/>
          <p:cNvPicPr preferRelativeResize="0"/>
          <p:nvPr/>
        </p:nvPicPr>
        <p:blipFill rotWithShape="1">
          <a:blip r:embed="rId5">
            <a:alphaModFix/>
          </a:blip>
          <a:srcRect b="27799" l="0" r="0" t="28463"/>
          <a:stretch/>
        </p:blipFill>
        <p:spPr>
          <a:xfrm>
            <a:off x="1672175" y="3071225"/>
            <a:ext cx="3739449" cy="1635450"/>
          </a:xfrm>
          <a:prstGeom prst="rect">
            <a:avLst/>
          </a:prstGeom>
          <a:noFill/>
          <a:ln>
            <a:noFill/>
          </a:ln>
        </p:spPr>
      </p:pic>
      <p:pic>
        <p:nvPicPr>
          <p:cNvPr id="368" name="Google Shape;368;p57"/>
          <p:cNvPicPr preferRelativeResize="0"/>
          <p:nvPr/>
        </p:nvPicPr>
        <p:blipFill>
          <a:blip r:embed="rId6">
            <a:alphaModFix/>
          </a:blip>
          <a:stretch>
            <a:fillRect/>
          </a:stretch>
        </p:blipFill>
        <p:spPr>
          <a:xfrm>
            <a:off x="2680600" y="1921963"/>
            <a:ext cx="2731026" cy="1109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6C811"/>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6C811"/>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