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0"/>
  </p:notesMasterIdLst>
  <p:sldIdLst>
    <p:sldId id="256" r:id="rId2"/>
    <p:sldId id="295"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97" r:id="rId24"/>
    <p:sldId id="278" r:id="rId25"/>
    <p:sldId id="279" r:id="rId26"/>
    <p:sldId id="280" r:id="rId27"/>
    <p:sldId id="281" r:id="rId28"/>
    <p:sldId id="283" r:id="rId29"/>
    <p:sldId id="284" r:id="rId30"/>
    <p:sldId id="285" r:id="rId31"/>
    <p:sldId id="287" r:id="rId32"/>
    <p:sldId id="288" r:id="rId33"/>
    <p:sldId id="289" r:id="rId34"/>
    <p:sldId id="290" r:id="rId35"/>
    <p:sldId id="298" r:id="rId36"/>
    <p:sldId id="291" r:id="rId37"/>
    <p:sldId id="292" r:id="rId38"/>
    <p:sldId id="296" r:id="rId39"/>
  </p:sldIdLst>
  <p:sldSz cx="24384000" cy="13716000"/>
  <p:notesSz cx="6858000" cy="9144000"/>
  <p:embeddedFontLst>
    <p:embeddedFont>
      <p:font typeface="DIN Alternate" pitchFamily="50" charset="0"/>
      <p:regular r:id="rId41"/>
    </p:embeddedFont>
    <p:embeddedFont>
      <p:font typeface="DIN Condensed" panose="00000500000000000000" pitchFamily="2" charset="0"/>
      <p:bold r:id="rId42"/>
    </p:embeddedFont>
    <p:embeddedFont>
      <p:font typeface="Helvetica" panose="020B0604020202020204" pitchFamily="34" charset="0"/>
      <p:regular r:id="rId43"/>
      <p:bold r:id="rId44"/>
      <p:italic r:id="rId45"/>
      <p:boldItalic r:id="rId4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89"/>
    <a:srgbClr val="EF4E47"/>
    <a:srgbClr val="39A3D5"/>
    <a:srgbClr val="222222"/>
    <a:srgbClr val="838787"/>
    <a:srgbClr val="5F606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77BA25-8B56-428D-9A0D-83D0F6843644}" v="426" dt="2019-05-20T16:50:32.7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216"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9e39a48e-2234-4ee3-9392-e5d8b4e845be" providerId="ADAL" clId="{3577BA25-8B56-428D-9A0D-83D0F6843644}"/>
    <pc:docChg chg="undo custSel addSld delSld modSld modMainMaster">
      <pc:chgData name=" " userId="9e39a48e-2234-4ee3-9392-e5d8b4e845be" providerId="ADAL" clId="{3577BA25-8B56-428D-9A0D-83D0F6843644}" dt="2019-04-15T17:08:48.467" v="585" actId="688"/>
      <pc:docMkLst>
        <pc:docMk/>
      </pc:docMkLst>
      <pc:sldChg chg="addSp delSp modSp modTransition modAnim">
        <pc:chgData name=" " userId="9e39a48e-2234-4ee3-9392-e5d8b4e845be" providerId="ADAL" clId="{3577BA25-8B56-428D-9A0D-83D0F6843644}" dt="2019-04-15T15:25:32.575" v="452"/>
        <pc:sldMkLst>
          <pc:docMk/>
          <pc:sldMk cId="0" sldId="256"/>
        </pc:sldMkLst>
        <pc:spChg chg="add del mod">
          <ac:chgData name=" " userId="9e39a48e-2234-4ee3-9392-e5d8b4e845be" providerId="ADAL" clId="{3577BA25-8B56-428D-9A0D-83D0F6843644}" dt="2019-04-15T15:23:08.269" v="323" actId="478"/>
          <ac:spMkLst>
            <pc:docMk/>
            <pc:sldMk cId="0" sldId="256"/>
            <ac:spMk id="2" creationId="{E4DF6D36-7E78-4ABF-B6AB-CB56746F88C2}"/>
          </ac:spMkLst>
        </pc:spChg>
        <pc:spChg chg="add del mod">
          <ac:chgData name=" " userId="9e39a48e-2234-4ee3-9392-e5d8b4e845be" providerId="ADAL" clId="{3577BA25-8B56-428D-9A0D-83D0F6843644}" dt="2019-04-15T15:23:52.471" v="401" actId="478"/>
          <ac:spMkLst>
            <pc:docMk/>
            <pc:sldMk cId="0" sldId="256"/>
            <ac:spMk id="3" creationId="{FC81EC51-7762-461D-BD1F-FC2E4647FCA9}"/>
          </ac:spMkLst>
        </pc:spChg>
        <pc:spChg chg="add del mod">
          <ac:chgData name=" " userId="9e39a48e-2234-4ee3-9392-e5d8b4e845be" providerId="ADAL" clId="{3577BA25-8B56-428D-9A0D-83D0F6843644}" dt="2019-04-15T15:23:06.463" v="322" actId="478"/>
          <ac:spMkLst>
            <pc:docMk/>
            <pc:sldMk cId="0" sldId="256"/>
            <ac:spMk id="8" creationId="{59D77547-0BB4-4775-B1C8-905C09942BB9}"/>
          </ac:spMkLst>
        </pc:spChg>
        <pc:spChg chg="add mod">
          <ac:chgData name=" " userId="9e39a48e-2234-4ee3-9392-e5d8b4e845be" providerId="ADAL" clId="{3577BA25-8B56-428D-9A0D-83D0F6843644}" dt="2019-04-15T15:24:26.307" v="429" actId="1037"/>
          <ac:spMkLst>
            <pc:docMk/>
            <pc:sldMk cId="0" sldId="256"/>
            <ac:spMk id="10" creationId="{E16AA1C3-F65A-4927-9BFE-0AFEB9976450}"/>
          </ac:spMkLst>
        </pc:spChg>
        <pc:spChg chg="add mod">
          <ac:chgData name=" " userId="9e39a48e-2234-4ee3-9392-e5d8b4e845be" providerId="ADAL" clId="{3577BA25-8B56-428D-9A0D-83D0F6843644}" dt="2019-04-15T15:24:43.450" v="444" actId="1037"/>
          <ac:spMkLst>
            <pc:docMk/>
            <pc:sldMk cId="0" sldId="256"/>
            <ac:spMk id="11" creationId="{CA02B321-D889-44C0-A82F-57B14CF7F833}"/>
          </ac:spMkLst>
        </pc:spChg>
        <pc:spChg chg="mod">
          <ac:chgData name=" " userId="9e39a48e-2234-4ee3-9392-e5d8b4e845be" providerId="ADAL" clId="{3577BA25-8B56-428D-9A0D-83D0F6843644}" dt="2019-04-15T13:13:56.918" v="3" actId="255"/>
          <ac:spMkLst>
            <pc:docMk/>
            <pc:sldMk cId="0" sldId="256"/>
            <ac:spMk id="166" creationId="{00000000-0000-0000-0000-000000000000}"/>
          </ac:spMkLst>
        </pc:spChg>
        <pc:spChg chg="mod">
          <ac:chgData name=" " userId="9e39a48e-2234-4ee3-9392-e5d8b4e845be" providerId="ADAL" clId="{3577BA25-8B56-428D-9A0D-83D0F6843644}" dt="2019-04-15T13:13:33.070" v="0" actId="404"/>
          <ac:spMkLst>
            <pc:docMk/>
            <pc:sldMk cId="0" sldId="256"/>
            <ac:spMk id="167" creationId="{00000000-0000-0000-0000-000000000000}"/>
          </ac:spMkLst>
        </pc:spChg>
        <pc:spChg chg="mod">
          <ac:chgData name=" " userId="9e39a48e-2234-4ee3-9392-e5d8b4e845be" providerId="ADAL" clId="{3577BA25-8B56-428D-9A0D-83D0F6843644}" dt="2019-04-15T15:23:32.089" v="386" actId="1037"/>
          <ac:spMkLst>
            <pc:docMk/>
            <pc:sldMk cId="0" sldId="256"/>
            <ac:spMk id="169" creationId="{00000000-0000-0000-0000-000000000000}"/>
          </ac:spMkLst>
        </pc:spChg>
        <pc:spChg chg="mod">
          <ac:chgData name=" " userId="9e39a48e-2234-4ee3-9392-e5d8b4e845be" providerId="ADAL" clId="{3577BA25-8B56-428D-9A0D-83D0F6843644}" dt="2019-04-15T14:40:59.293" v="227" actId="2711"/>
          <ac:spMkLst>
            <pc:docMk/>
            <pc:sldMk cId="0" sldId="256"/>
            <ac:spMk id="170" creationId="{00000000-0000-0000-0000-000000000000}"/>
          </ac:spMkLst>
        </pc:spChg>
      </pc:sldChg>
      <pc:sldChg chg="modSp modTransition">
        <pc:chgData name=" " userId="9e39a48e-2234-4ee3-9392-e5d8b4e845be" providerId="ADAL" clId="{3577BA25-8B56-428D-9A0D-83D0F6843644}" dt="2019-04-15T14:47:55.625" v="246"/>
        <pc:sldMkLst>
          <pc:docMk/>
          <pc:sldMk cId="0" sldId="257"/>
        </pc:sldMkLst>
        <pc:spChg chg="mod">
          <ac:chgData name=" " userId="9e39a48e-2234-4ee3-9392-e5d8b4e845be" providerId="ADAL" clId="{3577BA25-8B56-428D-9A0D-83D0F6843644}" dt="2019-04-15T13:18:59.677" v="34" actId="207"/>
          <ac:spMkLst>
            <pc:docMk/>
            <pc:sldMk cId="0" sldId="257"/>
            <ac:spMk id="172" creationId="{00000000-0000-0000-0000-000000000000}"/>
          </ac:spMkLst>
        </pc:spChg>
      </pc:sldChg>
      <pc:sldChg chg="addSp delSp modSp modTransition">
        <pc:chgData name=" " userId="9e39a48e-2234-4ee3-9392-e5d8b4e845be" providerId="ADAL" clId="{3577BA25-8B56-428D-9A0D-83D0F6843644}" dt="2019-04-15T15:03:39.005" v="281" actId="478"/>
        <pc:sldMkLst>
          <pc:docMk/>
          <pc:sldMk cId="0" sldId="258"/>
        </pc:sldMkLst>
        <pc:spChg chg="add mod">
          <ac:chgData name=" " userId="9e39a48e-2234-4ee3-9392-e5d8b4e845be" providerId="ADAL" clId="{3577BA25-8B56-428D-9A0D-83D0F6843644}" dt="2019-04-15T15:03:35.737" v="280"/>
          <ac:spMkLst>
            <pc:docMk/>
            <pc:sldMk cId="0" sldId="258"/>
            <ac:spMk id="14" creationId="{23E49897-4F4B-4B61-8DDF-EAB60FD9794D}"/>
          </ac:spMkLst>
        </pc:spChg>
        <pc:spChg chg="add del mod">
          <ac:chgData name=" " userId="9e39a48e-2234-4ee3-9392-e5d8b4e845be" providerId="ADAL" clId="{3577BA25-8B56-428D-9A0D-83D0F6843644}" dt="2019-04-15T15:03:39.005" v="281" actId="478"/>
          <ac:spMkLst>
            <pc:docMk/>
            <pc:sldMk cId="0" sldId="258"/>
            <ac:spMk id="174" creationId="{00000000-0000-0000-0000-000000000000}"/>
          </ac:spMkLst>
        </pc:spChg>
      </pc:sldChg>
      <pc:sldChg chg="modSp modTransition">
        <pc:chgData name=" " userId="9e39a48e-2234-4ee3-9392-e5d8b4e845be" providerId="ADAL" clId="{3577BA25-8B56-428D-9A0D-83D0F6843644}" dt="2019-04-15T15:01:50.096" v="263" actId="207"/>
        <pc:sldMkLst>
          <pc:docMk/>
          <pc:sldMk cId="0" sldId="259"/>
        </pc:sldMkLst>
        <pc:spChg chg="mod">
          <ac:chgData name=" " userId="9e39a48e-2234-4ee3-9392-e5d8b4e845be" providerId="ADAL" clId="{3577BA25-8B56-428D-9A0D-83D0F6843644}" dt="2019-04-15T15:01:50.096" v="263" actId="207"/>
          <ac:spMkLst>
            <pc:docMk/>
            <pc:sldMk cId="0" sldId="259"/>
            <ac:spMk id="189" creationId="{00000000-0000-0000-0000-000000000000}"/>
          </ac:spMkLst>
        </pc:spChg>
      </pc:sldChg>
      <pc:sldChg chg="modSp modTransition">
        <pc:chgData name=" " userId="9e39a48e-2234-4ee3-9392-e5d8b4e845be" providerId="ADAL" clId="{3577BA25-8B56-428D-9A0D-83D0F6843644}" dt="2019-04-15T15:31:19.165" v="527" actId="1037"/>
        <pc:sldMkLst>
          <pc:docMk/>
          <pc:sldMk cId="0" sldId="260"/>
        </pc:sldMkLst>
        <pc:spChg chg="mod">
          <ac:chgData name=" " userId="9e39a48e-2234-4ee3-9392-e5d8b4e845be" providerId="ADAL" clId="{3577BA25-8B56-428D-9A0D-83D0F6843644}" dt="2019-04-15T15:31:03.954" v="501" actId="404"/>
          <ac:spMkLst>
            <pc:docMk/>
            <pc:sldMk cId="0" sldId="260"/>
            <ac:spMk id="217" creationId="{00000000-0000-0000-0000-000000000000}"/>
          </ac:spMkLst>
        </pc:spChg>
        <pc:spChg chg="mod">
          <ac:chgData name=" " userId="9e39a48e-2234-4ee3-9392-e5d8b4e845be" providerId="ADAL" clId="{3577BA25-8B56-428D-9A0D-83D0F6843644}" dt="2019-04-15T15:31:19.165" v="527" actId="1037"/>
          <ac:spMkLst>
            <pc:docMk/>
            <pc:sldMk cId="0" sldId="260"/>
            <ac:spMk id="220" creationId="{00000000-0000-0000-0000-000000000000}"/>
          </ac:spMkLst>
        </pc:spChg>
      </pc:sldChg>
      <pc:sldChg chg="modTransition">
        <pc:chgData name=" " userId="9e39a48e-2234-4ee3-9392-e5d8b4e845be" providerId="ADAL" clId="{3577BA25-8B56-428D-9A0D-83D0F6843644}" dt="2019-04-15T14:47:55.625" v="246"/>
        <pc:sldMkLst>
          <pc:docMk/>
          <pc:sldMk cId="0" sldId="261"/>
        </pc:sldMkLst>
      </pc:sldChg>
      <pc:sldChg chg="addSp delSp modSp modTransition">
        <pc:chgData name=" " userId="9e39a48e-2234-4ee3-9392-e5d8b4e845be" providerId="ADAL" clId="{3577BA25-8B56-428D-9A0D-83D0F6843644}" dt="2019-04-15T15:17:49.770" v="287" actId="1076"/>
        <pc:sldMkLst>
          <pc:docMk/>
          <pc:sldMk cId="0" sldId="262"/>
        </pc:sldMkLst>
        <pc:spChg chg="add mod">
          <ac:chgData name=" " userId="9e39a48e-2234-4ee3-9392-e5d8b4e845be" providerId="ADAL" clId="{3577BA25-8B56-428D-9A0D-83D0F6843644}" dt="2019-04-15T15:17:49.770" v="287" actId="1076"/>
          <ac:spMkLst>
            <pc:docMk/>
            <pc:sldMk cId="0" sldId="262"/>
            <ac:spMk id="6" creationId="{B611C119-C351-4937-B9B3-5F27149DD2C7}"/>
          </ac:spMkLst>
        </pc:spChg>
        <pc:spChg chg="del">
          <ac:chgData name=" " userId="9e39a48e-2234-4ee3-9392-e5d8b4e845be" providerId="ADAL" clId="{3577BA25-8B56-428D-9A0D-83D0F6843644}" dt="2019-04-15T15:17:41.314" v="285" actId="478"/>
          <ac:spMkLst>
            <pc:docMk/>
            <pc:sldMk cId="0" sldId="262"/>
            <ac:spMk id="244" creationId="{00000000-0000-0000-0000-000000000000}"/>
          </ac:spMkLst>
        </pc:spChg>
      </pc:sldChg>
      <pc:sldChg chg="modTransition modAnim">
        <pc:chgData name=" " userId="9e39a48e-2234-4ee3-9392-e5d8b4e845be" providerId="ADAL" clId="{3577BA25-8B56-428D-9A0D-83D0F6843644}" dt="2019-04-15T16:58:09.139" v="584"/>
        <pc:sldMkLst>
          <pc:docMk/>
          <pc:sldMk cId="0" sldId="263"/>
        </pc:sldMkLst>
      </pc:sldChg>
      <pc:sldChg chg="modTransition">
        <pc:chgData name=" " userId="9e39a48e-2234-4ee3-9392-e5d8b4e845be" providerId="ADAL" clId="{3577BA25-8B56-428D-9A0D-83D0F6843644}" dt="2019-04-15T14:47:55.625" v="246"/>
        <pc:sldMkLst>
          <pc:docMk/>
          <pc:sldMk cId="0" sldId="264"/>
        </pc:sldMkLst>
      </pc:sldChg>
      <pc:sldChg chg="modSp modTransition">
        <pc:chgData name=" " userId="9e39a48e-2234-4ee3-9392-e5d8b4e845be" providerId="ADAL" clId="{3577BA25-8B56-428D-9A0D-83D0F6843644}" dt="2019-04-15T17:08:48.467" v="585" actId="688"/>
        <pc:sldMkLst>
          <pc:docMk/>
          <pc:sldMk cId="0" sldId="265"/>
        </pc:sldMkLst>
        <pc:spChg chg="mod">
          <ac:chgData name=" " userId="9e39a48e-2234-4ee3-9392-e5d8b4e845be" providerId="ADAL" clId="{3577BA25-8B56-428D-9A0D-83D0F6843644}" dt="2019-04-15T15:18:35.194" v="312" actId="1038"/>
          <ac:spMkLst>
            <pc:docMk/>
            <pc:sldMk cId="0" sldId="265"/>
            <ac:spMk id="262" creationId="{00000000-0000-0000-0000-000000000000}"/>
          </ac:spMkLst>
        </pc:spChg>
        <pc:picChg chg="mod">
          <ac:chgData name=" " userId="9e39a48e-2234-4ee3-9392-e5d8b4e845be" providerId="ADAL" clId="{3577BA25-8B56-428D-9A0D-83D0F6843644}" dt="2019-04-15T17:08:48.467" v="585" actId="688"/>
          <ac:picMkLst>
            <pc:docMk/>
            <pc:sldMk cId="0" sldId="265"/>
            <ac:picMk id="267" creationId="{00000000-0000-0000-0000-000000000000}"/>
          </ac:picMkLst>
        </pc:picChg>
      </pc:sldChg>
      <pc:sldChg chg="modTransition">
        <pc:chgData name=" " userId="9e39a48e-2234-4ee3-9392-e5d8b4e845be" providerId="ADAL" clId="{3577BA25-8B56-428D-9A0D-83D0F6843644}" dt="2019-04-15T14:47:55.625" v="246"/>
        <pc:sldMkLst>
          <pc:docMk/>
          <pc:sldMk cId="0" sldId="267"/>
        </pc:sldMkLst>
      </pc:sldChg>
      <pc:sldChg chg="modTransition">
        <pc:chgData name=" " userId="9e39a48e-2234-4ee3-9392-e5d8b4e845be" providerId="ADAL" clId="{3577BA25-8B56-428D-9A0D-83D0F6843644}" dt="2019-04-15T14:47:55.625" v="246"/>
        <pc:sldMkLst>
          <pc:docMk/>
          <pc:sldMk cId="0" sldId="268"/>
        </pc:sldMkLst>
      </pc:sldChg>
      <pc:sldChg chg="modTransition">
        <pc:chgData name=" " userId="9e39a48e-2234-4ee3-9392-e5d8b4e845be" providerId="ADAL" clId="{3577BA25-8B56-428D-9A0D-83D0F6843644}" dt="2019-04-15T14:47:55.625" v="246"/>
        <pc:sldMkLst>
          <pc:docMk/>
          <pc:sldMk cId="0" sldId="269"/>
        </pc:sldMkLst>
      </pc:sldChg>
      <pc:sldChg chg="modTransition">
        <pc:chgData name=" " userId="9e39a48e-2234-4ee3-9392-e5d8b4e845be" providerId="ADAL" clId="{3577BA25-8B56-428D-9A0D-83D0F6843644}" dt="2019-04-15T14:47:55.625" v="246"/>
        <pc:sldMkLst>
          <pc:docMk/>
          <pc:sldMk cId="0" sldId="270"/>
        </pc:sldMkLst>
      </pc:sldChg>
      <pc:sldChg chg="modTransition">
        <pc:chgData name=" " userId="9e39a48e-2234-4ee3-9392-e5d8b4e845be" providerId="ADAL" clId="{3577BA25-8B56-428D-9A0D-83D0F6843644}" dt="2019-04-15T14:47:55.625" v="246"/>
        <pc:sldMkLst>
          <pc:docMk/>
          <pc:sldMk cId="0" sldId="271"/>
        </pc:sldMkLst>
      </pc:sldChg>
      <pc:sldChg chg="modTransition">
        <pc:chgData name=" " userId="9e39a48e-2234-4ee3-9392-e5d8b4e845be" providerId="ADAL" clId="{3577BA25-8B56-428D-9A0D-83D0F6843644}" dt="2019-04-15T14:47:55.625" v="246"/>
        <pc:sldMkLst>
          <pc:docMk/>
          <pc:sldMk cId="0" sldId="272"/>
        </pc:sldMkLst>
      </pc:sldChg>
      <pc:sldChg chg="modTransition">
        <pc:chgData name=" " userId="9e39a48e-2234-4ee3-9392-e5d8b4e845be" providerId="ADAL" clId="{3577BA25-8B56-428D-9A0D-83D0F6843644}" dt="2019-04-15T14:47:55.625" v="246"/>
        <pc:sldMkLst>
          <pc:docMk/>
          <pc:sldMk cId="0" sldId="273"/>
        </pc:sldMkLst>
      </pc:sldChg>
      <pc:sldChg chg="modTransition">
        <pc:chgData name=" " userId="9e39a48e-2234-4ee3-9392-e5d8b4e845be" providerId="ADAL" clId="{3577BA25-8B56-428D-9A0D-83D0F6843644}" dt="2019-04-15T14:47:55.625" v="246"/>
        <pc:sldMkLst>
          <pc:docMk/>
          <pc:sldMk cId="0" sldId="274"/>
        </pc:sldMkLst>
      </pc:sldChg>
      <pc:sldChg chg="modTransition">
        <pc:chgData name=" " userId="9e39a48e-2234-4ee3-9392-e5d8b4e845be" providerId="ADAL" clId="{3577BA25-8B56-428D-9A0D-83D0F6843644}" dt="2019-04-15T14:47:55.625" v="246"/>
        <pc:sldMkLst>
          <pc:docMk/>
          <pc:sldMk cId="0" sldId="275"/>
        </pc:sldMkLst>
      </pc:sldChg>
      <pc:sldChg chg="modTransition">
        <pc:chgData name=" " userId="9e39a48e-2234-4ee3-9392-e5d8b4e845be" providerId="ADAL" clId="{3577BA25-8B56-428D-9A0D-83D0F6843644}" dt="2019-04-15T14:47:55.625" v="246"/>
        <pc:sldMkLst>
          <pc:docMk/>
          <pc:sldMk cId="0" sldId="276"/>
        </pc:sldMkLst>
      </pc:sldChg>
      <pc:sldChg chg="modTransition">
        <pc:chgData name=" " userId="9e39a48e-2234-4ee3-9392-e5d8b4e845be" providerId="ADAL" clId="{3577BA25-8B56-428D-9A0D-83D0F6843644}" dt="2019-04-15T14:47:55.625" v="246"/>
        <pc:sldMkLst>
          <pc:docMk/>
          <pc:sldMk cId="0" sldId="277"/>
        </pc:sldMkLst>
      </pc:sldChg>
      <pc:sldChg chg="modTransition">
        <pc:chgData name=" " userId="9e39a48e-2234-4ee3-9392-e5d8b4e845be" providerId="ADAL" clId="{3577BA25-8B56-428D-9A0D-83D0F6843644}" dt="2019-04-15T14:47:55.625" v="246"/>
        <pc:sldMkLst>
          <pc:docMk/>
          <pc:sldMk cId="0" sldId="278"/>
        </pc:sldMkLst>
      </pc:sldChg>
      <pc:sldChg chg="modTransition">
        <pc:chgData name=" " userId="9e39a48e-2234-4ee3-9392-e5d8b4e845be" providerId="ADAL" clId="{3577BA25-8B56-428D-9A0D-83D0F6843644}" dt="2019-04-15T14:47:55.625" v="246"/>
        <pc:sldMkLst>
          <pc:docMk/>
          <pc:sldMk cId="0" sldId="279"/>
        </pc:sldMkLst>
      </pc:sldChg>
      <pc:sldChg chg="modTransition">
        <pc:chgData name=" " userId="9e39a48e-2234-4ee3-9392-e5d8b4e845be" providerId="ADAL" clId="{3577BA25-8B56-428D-9A0D-83D0F6843644}" dt="2019-04-15T14:47:55.625" v="246"/>
        <pc:sldMkLst>
          <pc:docMk/>
          <pc:sldMk cId="0" sldId="280"/>
        </pc:sldMkLst>
      </pc:sldChg>
      <pc:sldChg chg="modTransition">
        <pc:chgData name=" " userId="9e39a48e-2234-4ee3-9392-e5d8b4e845be" providerId="ADAL" clId="{3577BA25-8B56-428D-9A0D-83D0F6843644}" dt="2019-04-15T14:47:55.625" v="246"/>
        <pc:sldMkLst>
          <pc:docMk/>
          <pc:sldMk cId="0" sldId="281"/>
        </pc:sldMkLst>
      </pc:sldChg>
      <pc:sldChg chg="modTransition">
        <pc:chgData name=" " userId="9e39a48e-2234-4ee3-9392-e5d8b4e845be" providerId="ADAL" clId="{3577BA25-8B56-428D-9A0D-83D0F6843644}" dt="2019-04-15T14:47:55.625" v="246"/>
        <pc:sldMkLst>
          <pc:docMk/>
          <pc:sldMk cId="0" sldId="283"/>
        </pc:sldMkLst>
      </pc:sldChg>
      <pc:sldChg chg="modTransition">
        <pc:chgData name=" " userId="9e39a48e-2234-4ee3-9392-e5d8b4e845be" providerId="ADAL" clId="{3577BA25-8B56-428D-9A0D-83D0F6843644}" dt="2019-04-15T14:47:55.625" v="246"/>
        <pc:sldMkLst>
          <pc:docMk/>
          <pc:sldMk cId="0" sldId="284"/>
        </pc:sldMkLst>
      </pc:sldChg>
      <pc:sldChg chg="modTransition">
        <pc:chgData name=" " userId="9e39a48e-2234-4ee3-9392-e5d8b4e845be" providerId="ADAL" clId="{3577BA25-8B56-428D-9A0D-83D0F6843644}" dt="2019-04-15T14:47:55.625" v="246"/>
        <pc:sldMkLst>
          <pc:docMk/>
          <pc:sldMk cId="0" sldId="285"/>
        </pc:sldMkLst>
      </pc:sldChg>
      <pc:sldChg chg="modTransition">
        <pc:chgData name=" " userId="9e39a48e-2234-4ee3-9392-e5d8b4e845be" providerId="ADAL" clId="{3577BA25-8B56-428D-9A0D-83D0F6843644}" dt="2019-04-15T14:47:55.625" v="246"/>
        <pc:sldMkLst>
          <pc:docMk/>
          <pc:sldMk cId="0" sldId="287"/>
        </pc:sldMkLst>
      </pc:sldChg>
      <pc:sldChg chg="modTransition">
        <pc:chgData name=" " userId="9e39a48e-2234-4ee3-9392-e5d8b4e845be" providerId="ADAL" clId="{3577BA25-8B56-428D-9A0D-83D0F6843644}" dt="2019-04-15T14:47:55.625" v="246"/>
        <pc:sldMkLst>
          <pc:docMk/>
          <pc:sldMk cId="0" sldId="288"/>
        </pc:sldMkLst>
      </pc:sldChg>
      <pc:sldChg chg="modTransition">
        <pc:chgData name=" " userId="9e39a48e-2234-4ee3-9392-e5d8b4e845be" providerId="ADAL" clId="{3577BA25-8B56-428D-9A0D-83D0F6843644}" dt="2019-04-15T14:47:55.625" v="246"/>
        <pc:sldMkLst>
          <pc:docMk/>
          <pc:sldMk cId="0" sldId="289"/>
        </pc:sldMkLst>
      </pc:sldChg>
      <pc:sldChg chg="modTransition">
        <pc:chgData name=" " userId="9e39a48e-2234-4ee3-9392-e5d8b4e845be" providerId="ADAL" clId="{3577BA25-8B56-428D-9A0D-83D0F6843644}" dt="2019-04-15T14:47:55.625" v="246"/>
        <pc:sldMkLst>
          <pc:docMk/>
          <pc:sldMk cId="0" sldId="290"/>
        </pc:sldMkLst>
      </pc:sldChg>
      <pc:sldChg chg="modTransition">
        <pc:chgData name=" " userId="9e39a48e-2234-4ee3-9392-e5d8b4e845be" providerId="ADAL" clId="{3577BA25-8B56-428D-9A0D-83D0F6843644}" dt="2019-04-15T14:47:55.625" v="246"/>
        <pc:sldMkLst>
          <pc:docMk/>
          <pc:sldMk cId="0" sldId="291"/>
        </pc:sldMkLst>
      </pc:sldChg>
      <pc:sldChg chg="modSp modTransition">
        <pc:chgData name=" " userId="9e39a48e-2234-4ee3-9392-e5d8b4e845be" providerId="ADAL" clId="{3577BA25-8B56-428D-9A0D-83D0F6843644}" dt="2019-04-15T14:47:55.625" v="246"/>
        <pc:sldMkLst>
          <pc:docMk/>
          <pc:sldMk cId="0" sldId="292"/>
        </pc:sldMkLst>
        <pc:spChg chg="mod">
          <ac:chgData name=" " userId="9e39a48e-2234-4ee3-9392-e5d8b4e845be" providerId="ADAL" clId="{3577BA25-8B56-428D-9A0D-83D0F6843644}" dt="2019-04-15T13:13:43.879" v="1" actId="404"/>
          <ac:spMkLst>
            <pc:docMk/>
            <pc:sldMk cId="0" sldId="292"/>
            <ac:spMk id="602" creationId="{00000000-0000-0000-0000-000000000000}"/>
          </ac:spMkLst>
        </pc:spChg>
      </pc:sldChg>
      <pc:sldChg chg="addSp delSp modSp add delAnim modAnim">
        <pc:chgData name=" " userId="9e39a48e-2234-4ee3-9392-e5d8b4e845be" providerId="ADAL" clId="{3577BA25-8B56-428D-9A0D-83D0F6843644}" dt="2019-04-15T15:55:35.009" v="582"/>
        <pc:sldMkLst>
          <pc:docMk/>
          <pc:sldMk cId="1654398420" sldId="295"/>
        </pc:sldMkLst>
        <pc:spChg chg="add del mod">
          <ac:chgData name=" " userId="9e39a48e-2234-4ee3-9392-e5d8b4e845be" providerId="ADAL" clId="{3577BA25-8B56-428D-9A0D-83D0F6843644}" dt="2019-04-15T15:52:48.450" v="555" actId="478"/>
          <ac:spMkLst>
            <pc:docMk/>
            <pc:sldMk cId="1654398420" sldId="295"/>
            <ac:spMk id="3" creationId="{AA83B5E2-EFD7-409B-9094-D5B441B94533}"/>
          </ac:spMkLst>
        </pc:spChg>
        <pc:spChg chg="del">
          <ac:chgData name=" " userId="9e39a48e-2234-4ee3-9392-e5d8b4e845be" providerId="ADAL" clId="{3577BA25-8B56-428D-9A0D-83D0F6843644}" dt="2019-04-15T15:52:34.839" v="533" actId="478"/>
          <ac:spMkLst>
            <pc:docMk/>
            <pc:sldMk cId="1654398420" sldId="295"/>
            <ac:spMk id="10" creationId="{E16AA1C3-F65A-4927-9BFE-0AFEB9976450}"/>
          </ac:spMkLst>
        </pc:spChg>
        <pc:spChg chg="del">
          <ac:chgData name=" " userId="9e39a48e-2234-4ee3-9392-e5d8b4e845be" providerId="ADAL" clId="{3577BA25-8B56-428D-9A0D-83D0F6843644}" dt="2019-04-15T15:52:34.839" v="533" actId="478"/>
          <ac:spMkLst>
            <pc:docMk/>
            <pc:sldMk cId="1654398420" sldId="295"/>
            <ac:spMk id="11" creationId="{CA02B321-D889-44C0-A82F-57B14CF7F833}"/>
          </ac:spMkLst>
        </pc:spChg>
        <pc:spChg chg="mod">
          <ac:chgData name=" " userId="9e39a48e-2234-4ee3-9392-e5d8b4e845be" providerId="ADAL" clId="{3577BA25-8B56-428D-9A0D-83D0F6843644}" dt="2019-04-15T15:55:16.250" v="581" actId="1036"/>
          <ac:spMkLst>
            <pc:docMk/>
            <pc:sldMk cId="1654398420" sldId="295"/>
            <ac:spMk id="166" creationId="{00000000-0000-0000-0000-000000000000}"/>
          </ac:spMkLst>
        </pc:spChg>
        <pc:spChg chg="del">
          <ac:chgData name=" " userId="9e39a48e-2234-4ee3-9392-e5d8b4e845be" providerId="ADAL" clId="{3577BA25-8B56-428D-9A0D-83D0F6843644}" dt="2019-04-15T15:52:34.839" v="533" actId="478"/>
          <ac:spMkLst>
            <pc:docMk/>
            <pc:sldMk cId="1654398420" sldId="295"/>
            <ac:spMk id="167" creationId="{00000000-0000-0000-0000-000000000000}"/>
          </ac:spMkLst>
        </pc:spChg>
        <pc:spChg chg="del">
          <ac:chgData name=" " userId="9e39a48e-2234-4ee3-9392-e5d8b4e845be" providerId="ADAL" clId="{3577BA25-8B56-428D-9A0D-83D0F6843644}" dt="2019-04-15T15:52:37.638" v="534" actId="478"/>
          <ac:spMkLst>
            <pc:docMk/>
            <pc:sldMk cId="1654398420" sldId="295"/>
            <ac:spMk id="168" creationId="{00000000-0000-0000-0000-000000000000}"/>
          </ac:spMkLst>
        </pc:spChg>
        <pc:spChg chg="del">
          <ac:chgData name=" " userId="9e39a48e-2234-4ee3-9392-e5d8b4e845be" providerId="ADAL" clId="{3577BA25-8B56-428D-9A0D-83D0F6843644}" dt="2019-04-15T15:52:34.839" v="533" actId="478"/>
          <ac:spMkLst>
            <pc:docMk/>
            <pc:sldMk cId="1654398420" sldId="295"/>
            <ac:spMk id="169" creationId="{00000000-0000-0000-0000-000000000000}"/>
          </ac:spMkLst>
        </pc:spChg>
      </pc:sldChg>
      <pc:sldMasterChg chg="modTransition delSldLayout modSldLayout">
        <pc:chgData name=" " userId="9e39a48e-2234-4ee3-9392-e5d8b4e845be" providerId="ADAL" clId="{3577BA25-8B56-428D-9A0D-83D0F6843644}" dt="2019-04-15T14:47:55.625" v="246"/>
        <pc:sldMasterMkLst>
          <pc:docMk/>
          <pc:sldMasterMk cId="0" sldId="2147483648"/>
        </pc:sldMasterMkLst>
        <pc:sldLayoutChg chg="modTransition">
          <pc:chgData name=" " userId="9e39a48e-2234-4ee3-9392-e5d8b4e845be" providerId="ADAL" clId="{3577BA25-8B56-428D-9A0D-83D0F6843644}" dt="2019-04-15T14:47:55.625" v="246"/>
          <pc:sldLayoutMkLst>
            <pc:docMk/>
            <pc:sldMasterMk cId="0" sldId="2147483648"/>
            <pc:sldLayoutMk cId="0" sldId="2147483649"/>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1"/>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2"/>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3"/>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4"/>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6"/>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7"/>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8"/>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59"/>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60"/>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61"/>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62"/>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63"/>
          </pc:sldLayoutMkLst>
        </pc:sldLayoutChg>
        <pc:sldLayoutChg chg="modTransition">
          <pc:chgData name=" " userId="9e39a48e-2234-4ee3-9392-e5d8b4e845be" providerId="ADAL" clId="{3577BA25-8B56-428D-9A0D-83D0F6843644}" dt="2019-04-15T14:47:55.625" v="246"/>
          <pc:sldLayoutMkLst>
            <pc:docMk/>
            <pc:sldMasterMk cId="0" sldId="2147483648"/>
            <pc:sldLayoutMk cId="0" sldId="2147483664"/>
          </pc:sldLayoutMkLst>
        </pc:sldLayoutChg>
      </pc:sldMasterChg>
    </pc:docChg>
  </pc:docChgLst>
  <pc:docChgLst>
    <pc:chgData name="Hove, K.W. van (Koen, Student B-CS)" userId="9e39a48e-2234-4ee3-9392-e5d8b4e845be" providerId="ADAL" clId="{3577BA25-8B56-428D-9A0D-83D0F6843644}"/>
    <pc:docChg chg="undo custSel addSld delSld modSld sldOrd">
      <pc:chgData name="Hove, K.W. van (Koen, Student B-CS)" userId="9e39a48e-2234-4ee3-9392-e5d8b4e845be" providerId="ADAL" clId="{3577BA25-8B56-428D-9A0D-83D0F6843644}" dt="2019-05-20T16:51:11.662" v="789" actId="20577"/>
      <pc:docMkLst>
        <pc:docMk/>
      </pc:docMkLst>
      <pc:sldChg chg="modSp modAnim">
        <pc:chgData name="Hove, K.W. van (Koen, Student B-CS)" userId="9e39a48e-2234-4ee3-9392-e5d8b4e845be" providerId="ADAL" clId="{3577BA25-8B56-428D-9A0D-83D0F6843644}" dt="2019-05-19T18:13:27.246" v="701" actId="20577"/>
        <pc:sldMkLst>
          <pc:docMk/>
          <pc:sldMk cId="0" sldId="256"/>
        </pc:sldMkLst>
        <pc:spChg chg="mod">
          <ac:chgData name="Hove, K.W. van (Koen, Student B-CS)" userId="9e39a48e-2234-4ee3-9392-e5d8b4e845be" providerId="ADAL" clId="{3577BA25-8B56-428D-9A0D-83D0F6843644}" dt="2019-04-18T12:22:50.548" v="318" actId="207"/>
          <ac:spMkLst>
            <pc:docMk/>
            <pc:sldMk cId="0" sldId="256"/>
            <ac:spMk id="168" creationId="{00000000-0000-0000-0000-000000000000}"/>
          </ac:spMkLst>
        </pc:spChg>
        <pc:spChg chg="mod">
          <ac:chgData name="Hove, K.W. van (Koen, Student B-CS)" userId="9e39a48e-2234-4ee3-9392-e5d8b4e845be" providerId="ADAL" clId="{3577BA25-8B56-428D-9A0D-83D0F6843644}" dt="2019-05-19T18:13:27.246" v="701" actId="20577"/>
          <ac:spMkLst>
            <pc:docMk/>
            <pc:sldMk cId="0" sldId="256"/>
            <ac:spMk id="170" creationId="{00000000-0000-0000-0000-000000000000}"/>
          </ac:spMkLst>
        </pc:spChg>
      </pc:sldChg>
      <pc:sldChg chg="addSp delSp">
        <pc:chgData name="Hove, K.W. van (Koen, Student B-CS)" userId="9e39a48e-2234-4ee3-9392-e5d8b4e845be" providerId="ADAL" clId="{3577BA25-8B56-428D-9A0D-83D0F6843644}" dt="2019-05-19T23:20:08.722" v="726"/>
        <pc:sldMkLst>
          <pc:docMk/>
          <pc:sldMk cId="0" sldId="259"/>
        </pc:sldMkLst>
        <pc:spChg chg="add del">
          <ac:chgData name="Hove, K.W. van (Koen, Student B-CS)" userId="9e39a48e-2234-4ee3-9392-e5d8b4e845be" providerId="ADAL" clId="{3577BA25-8B56-428D-9A0D-83D0F6843644}" dt="2019-05-19T23:20:08.722" v="726"/>
          <ac:spMkLst>
            <pc:docMk/>
            <pc:sldMk cId="0" sldId="259"/>
            <ac:spMk id="2" creationId="{CE5ACCF0-3B75-40B2-9F1B-8209A977BC22}"/>
          </ac:spMkLst>
        </pc:spChg>
      </pc:sldChg>
      <pc:sldChg chg="modNotesTx">
        <pc:chgData name="Hove, K.W. van (Koen, Student B-CS)" userId="9e39a48e-2234-4ee3-9392-e5d8b4e845be" providerId="ADAL" clId="{3577BA25-8B56-428D-9A0D-83D0F6843644}" dt="2019-05-19T23:20:46.059" v="727" actId="20577"/>
        <pc:sldMkLst>
          <pc:docMk/>
          <pc:sldMk cId="0" sldId="261"/>
        </pc:sldMkLst>
      </pc:sldChg>
      <pc:sldChg chg="modNotesTx">
        <pc:chgData name="Hove, K.W. van (Koen, Student B-CS)" userId="9e39a48e-2234-4ee3-9392-e5d8b4e845be" providerId="ADAL" clId="{3577BA25-8B56-428D-9A0D-83D0F6843644}" dt="2019-05-19T23:22:43.238" v="751" actId="20577"/>
        <pc:sldMkLst>
          <pc:docMk/>
          <pc:sldMk cId="0" sldId="264"/>
        </pc:sldMkLst>
      </pc:sldChg>
      <pc:sldChg chg="modSp modAnim">
        <pc:chgData name="Hove, K.W. van (Koen, Student B-CS)" userId="9e39a48e-2234-4ee3-9392-e5d8b4e845be" providerId="ADAL" clId="{3577BA25-8B56-428D-9A0D-83D0F6843644}" dt="2019-04-16T12:50:24.584" v="45" actId="14100"/>
        <pc:sldMkLst>
          <pc:docMk/>
          <pc:sldMk cId="0" sldId="267"/>
        </pc:sldMkLst>
        <pc:spChg chg="mod">
          <ac:chgData name="Hove, K.W. van (Koen, Student B-CS)" userId="9e39a48e-2234-4ee3-9392-e5d8b4e845be" providerId="ADAL" clId="{3577BA25-8B56-428D-9A0D-83D0F6843644}" dt="2019-04-16T12:50:12.927" v="44" actId="20577"/>
          <ac:spMkLst>
            <pc:docMk/>
            <pc:sldMk cId="0" sldId="267"/>
            <ac:spMk id="276" creationId="{00000000-0000-0000-0000-000000000000}"/>
          </ac:spMkLst>
        </pc:spChg>
        <pc:spChg chg="mod">
          <ac:chgData name="Hove, K.W. van (Koen, Student B-CS)" userId="9e39a48e-2234-4ee3-9392-e5d8b4e845be" providerId="ADAL" clId="{3577BA25-8B56-428D-9A0D-83D0F6843644}" dt="2019-04-16T12:50:24.584" v="45" actId="14100"/>
          <ac:spMkLst>
            <pc:docMk/>
            <pc:sldMk cId="0" sldId="267"/>
            <ac:spMk id="277" creationId="{00000000-0000-0000-0000-000000000000}"/>
          </ac:spMkLst>
        </pc:spChg>
      </pc:sldChg>
      <pc:sldChg chg="addSp modSp modAnim">
        <pc:chgData name="Hove, K.W. van (Koen, Student B-CS)" userId="9e39a48e-2234-4ee3-9392-e5d8b4e845be" providerId="ADAL" clId="{3577BA25-8B56-428D-9A0D-83D0F6843644}" dt="2019-04-16T11:41:02.391" v="22"/>
        <pc:sldMkLst>
          <pc:docMk/>
          <pc:sldMk cId="0" sldId="268"/>
        </pc:sldMkLst>
        <pc:picChg chg="add mod">
          <ac:chgData name="Hove, K.W. van (Koen, Student B-CS)" userId="9e39a48e-2234-4ee3-9392-e5d8b4e845be" providerId="ADAL" clId="{3577BA25-8B56-428D-9A0D-83D0F6843644}" dt="2019-04-16T11:40:49.508" v="19" actId="14100"/>
          <ac:picMkLst>
            <pc:docMk/>
            <pc:sldMk cId="0" sldId="268"/>
            <ac:picMk id="8" creationId="{B903138F-A956-4E7D-9800-8FB3EC3BCAE5}"/>
          </ac:picMkLst>
        </pc:picChg>
      </pc:sldChg>
      <pc:sldChg chg="modSp modAnim modNotesTx">
        <pc:chgData name="Hove, K.W. van (Koen, Student B-CS)" userId="9e39a48e-2234-4ee3-9392-e5d8b4e845be" providerId="ADAL" clId="{3577BA25-8B56-428D-9A0D-83D0F6843644}" dt="2019-05-19T23:38:09.733" v="753" actId="20577"/>
        <pc:sldMkLst>
          <pc:docMk/>
          <pc:sldMk cId="0" sldId="269"/>
        </pc:sldMkLst>
        <pc:picChg chg="mod ord">
          <ac:chgData name="Hove, K.W. van (Koen, Student B-CS)" userId="9e39a48e-2234-4ee3-9392-e5d8b4e845be" providerId="ADAL" clId="{3577BA25-8B56-428D-9A0D-83D0F6843644}" dt="2019-04-16T13:17:47.023" v="55" actId="1076"/>
          <ac:picMkLst>
            <pc:docMk/>
            <pc:sldMk cId="0" sldId="269"/>
            <ac:picMk id="311" creationId="{00000000-0000-0000-0000-000000000000}"/>
          </ac:picMkLst>
        </pc:picChg>
      </pc:sldChg>
      <pc:sldChg chg="modNotesTx">
        <pc:chgData name="Hove, K.W. van (Koen, Student B-CS)" userId="9e39a48e-2234-4ee3-9392-e5d8b4e845be" providerId="ADAL" clId="{3577BA25-8B56-428D-9A0D-83D0F6843644}" dt="2019-05-19T23:38:31.385" v="758" actId="20577"/>
        <pc:sldMkLst>
          <pc:docMk/>
          <pc:sldMk cId="0" sldId="270"/>
        </pc:sldMkLst>
      </pc:sldChg>
      <pc:sldChg chg="modTransition modNotesTx">
        <pc:chgData name="Hove, K.W. van (Koen, Student B-CS)" userId="9e39a48e-2234-4ee3-9392-e5d8b4e845be" providerId="ADAL" clId="{3577BA25-8B56-428D-9A0D-83D0F6843644}" dt="2019-05-19T23:38:49.794" v="759" actId="20577"/>
        <pc:sldMkLst>
          <pc:docMk/>
          <pc:sldMk cId="0" sldId="271"/>
        </pc:sldMkLst>
      </pc:sldChg>
      <pc:sldChg chg="modTransition modNotesTx">
        <pc:chgData name="Hove, K.W. van (Koen, Student B-CS)" userId="9e39a48e-2234-4ee3-9392-e5d8b4e845be" providerId="ADAL" clId="{3577BA25-8B56-428D-9A0D-83D0F6843644}" dt="2019-05-19T23:39:00.222" v="760" actId="20577"/>
        <pc:sldMkLst>
          <pc:docMk/>
          <pc:sldMk cId="0" sldId="272"/>
        </pc:sldMkLst>
      </pc:sldChg>
      <pc:sldChg chg="modSp modTransition modNotesTx">
        <pc:chgData name="Hove, K.W. van (Koen, Student B-CS)" userId="9e39a48e-2234-4ee3-9392-e5d8b4e845be" providerId="ADAL" clId="{3577BA25-8B56-428D-9A0D-83D0F6843644}" dt="2019-05-19T23:39:19.104" v="761" actId="20577"/>
        <pc:sldMkLst>
          <pc:docMk/>
          <pc:sldMk cId="0" sldId="273"/>
        </pc:sldMkLst>
        <pc:spChg chg="mod">
          <ac:chgData name="Hove, K.W. van (Koen, Student B-CS)" userId="9e39a48e-2234-4ee3-9392-e5d8b4e845be" providerId="ADAL" clId="{3577BA25-8B56-428D-9A0D-83D0F6843644}" dt="2019-04-16T13:33:34.302" v="71" actId="1076"/>
          <ac:spMkLst>
            <pc:docMk/>
            <pc:sldMk cId="0" sldId="273"/>
            <ac:spMk id="365" creationId="{00000000-0000-0000-0000-000000000000}"/>
          </ac:spMkLst>
        </pc:spChg>
      </pc:sldChg>
      <pc:sldChg chg="modTransition modNotesTx">
        <pc:chgData name="Hove, K.W. van (Koen, Student B-CS)" userId="9e39a48e-2234-4ee3-9392-e5d8b4e845be" providerId="ADAL" clId="{3577BA25-8B56-428D-9A0D-83D0F6843644}" dt="2019-05-19T23:40:36.430" v="762" actId="20577"/>
        <pc:sldMkLst>
          <pc:docMk/>
          <pc:sldMk cId="0" sldId="274"/>
        </pc:sldMkLst>
      </pc:sldChg>
      <pc:sldChg chg="modSp modTransition modNotesTx">
        <pc:chgData name="Hove, K.W. van (Koen, Student B-CS)" userId="9e39a48e-2234-4ee3-9392-e5d8b4e845be" providerId="ADAL" clId="{3577BA25-8B56-428D-9A0D-83D0F6843644}" dt="2019-05-19T23:40:42.834" v="763" actId="20577"/>
        <pc:sldMkLst>
          <pc:docMk/>
          <pc:sldMk cId="0" sldId="275"/>
        </pc:sldMkLst>
        <pc:spChg chg="mod">
          <ac:chgData name="Hove, K.W. van (Koen, Student B-CS)" userId="9e39a48e-2234-4ee3-9392-e5d8b4e845be" providerId="ADAL" clId="{3577BA25-8B56-428D-9A0D-83D0F6843644}" dt="2019-04-16T14:21:28.230" v="76" actId="1076"/>
          <ac:spMkLst>
            <pc:docMk/>
            <pc:sldMk cId="0" sldId="275"/>
            <ac:spMk id="390" creationId="{00000000-0000-0000-0000-000000000000}"/>
          </ac:spMkLst>
        </pc:spChg>
      </pc:sldChg>
      <pc:sldChg chg="modTransition modNotesTx">
        <pc:chgData name="Hove, K.W. van (Koen, Student B-CS)" userId="9e39a48e-2234-4ee3-9392-e5d8b4e845be" providerId="ADAL" clId="{3577BA25-8B56-428D-9A0D-83D0F6843644}" dt="2019-05-19T23:41:03.631" v="764" actId="20577"/>
        <pc:sldMkLst>
          <pc:docMk/>
          <pc:sldMk cId="0" sldId="276"/>
        </pc:sldMkLst>
      </pc:sldChg>
      <pc:sldChg chg="modSp modTransition modNotesTx">
        <pc:chgData name="Hove, K.W. van (Koen, Student B-CS)" userId="9e39a48e-2234-4ee3-9392-e5d8b4e845be" providerId="ADAL" clId="{3577BA25-8B56-428D-9A0D-83D0F6843644}" dt="2019-05-19T23:57:17.658" v="771" actId="20577"/>
        <pc:sldMkLst>
          <pc:docMk/>
          <pc:sldMk cId="0" sldId="277"/>
        </pc:sldMkLst>
        <pc:spChg chg="mod">
          <ac:chgData name="Hove, K.W. van (Koen, Student B-CS)" userId="9e39a48e-2234-4ee3-9392-e5d8b4e845be" providerId="ADAL" clId="{3577BA25-8B56-428D-9A0D-83D0F6843644}" dt="2019-04-16T14:21:31.528" v="77" actId="1076"/>
          <ac:spMkLst>
            <pc:docMk/>
            <pc:sldMk cId="0" sldId="277"/>
            <ac:spMk id="414" creationId="{00000000-0000-0000-0000-000000000000}"/>
          </ac:spMkLst>
        </pc:spChg>
      </pc:sldChg>
      <pc:sldChg chg="modTransition">
        <pc:chgData name="Hove, K.W. van (Koen, Student B-CS)" userId="9e39a48e-2234-4ee3-9392-e5d8b4e845be" providerId="ADAL" clId="{3577BA25-8B56-428D-9A0D-83D0F6843644}" dt="2019-04-18T10:18:50.487" v="119"/>
        <pc:sldMkLst>
          <pc:docMk/>
          <pc:sldMk cId="0" sldId="278"/>
        </pc:sldMkLst>
      </pc:sldChg>
      <pc:sldChg chg="add del">
        <pc:chgData name="Hove, K.W. van (Koen, Student B-CS)" userId="9e39a48e-2234-4ee3-9392-e5d8b4e845be" providerId="ADAL" clId="{3577BA25-8B56-428D-9A0D-83D0F6843644}" dt="2019-05-19T23:54:12.266" v="767" actId="2696"/>
        <pc:sldMkLst>
          <pc:docMk/>
          <pc:sldMk cId="0" sldId="282"/>
        </pc:sldMkLst>
      </pc:sldChg>
      <pc:sldChg chg="modSp">
        <pc:chgData name="Hove, K.W. van (Koen, Student B-CS)" userId="9e39a48e-2234-4ee3-9392-e5d8b4e845be" providerId="ADAL" clId="{3577BA25-8B56-428D-9A0D-83D0F6843644}" dt="2019-05-19T23:54:31.435" v="768" actId="207"/>
        <pc:sldMkLst>
          <pc:docMk/>
          <pc:sldMk cId="0" sldId="283"/>
        </pc:sldMkLst>
        <pc:spChg chg="mod">
          <ac:chgData name="Hove, K.W. van (Koen, Student B-CS)" userId="9e39a48e-2234-4ee3-9392-e5d8b4e845be" providerId="ADAL" clId="{3577BA25-8B56-428D-9A0D-83D0F6843644}" dt="2019-05-19T23:54:31.435" v="768" actId="207"/>
          <ac:spMkLst>
            <pc:docMk/>
            <pc:sldMk cId="0" sldId="283"/>
            <ac:spMk id="445" creationId="{00000000-0000-0000-0000-000000000000}"/>
          </ac:spMkLst>
        </pc:spChg>
      </pc:sldChg>
      <pc:sldChg chg="addSp delSp modSp modNotesTx">
        <pc:chgData name="Hove, K.W. van (Koen, Student B-CS)" userId="9e39a48e-2234-4ee3-9392-e5d8b4e845be" providerId="ADAL" clId="{3577BA25-8B56-428D-9A0D-83D0F6843644}" dt="2019-05-19T23:58:28.326" v="772" actId="20577"/>
        <pc:sldMkLst>
          <pc:docMk/>
          <pc:sldMk cId="0" sldId="284"/>
        </pc:sldMkLst>
        <pc:spChg chg="del">
          <ac:chgData name="Hove, K.W. van (Koen, Student B-CS)" userId="9e39a48e-2234-4ee3-9392-e5d8b4e845be" providerId="ADAL" clId="{3577BA25-8B56-428D-9A0D-83D0F6843644}" dt="2019-04-16T16:26:10.046" v="99" actId="478"/>
          <ac:spMkLst>
            <pc:docMk/>
            <pc:sldMk cId="0" sldId="284"/>
            <ac:spMk id="464" creationId="{00000000-0000-0000-0000-000000000000}"/>
          </ac:spMkLst>
        </pc:spChg>
        <pc:spChg chg="del">
          <ac:chgData name="Hove, K.W. van (Koen, Student B-CS)" userId="9e39a48e-2234-4ee3-9392-e5d8b4e845be" providerId="ADAL" clId="{3577BA25-8B56-428D-9A0D-83D0F6843644}" dt="2019-04-16T16:26:35.827" v="101" actId="478"/>
          <ac:spMkLst>
            <pc:docMk/>
            <pc:sldMk cId="0" sldId="284"/>
            <ac:spMk id="465" creationId="{00000000-0000-0000-0000-000000000000}"/>
          </ac:spMkLst>
        </pc:spChg>
        <pc:picChg chg="add del mod">
          <ac:chgData name="Hove, K.W. van (Koen, Student B-CS)" userId="9e39a48e-2234-4ee3-9392-e5d8b4e845be" providerId="ADAL" clId="{3577BA25-8B56-428D-9A0D-83D0F6843644}" dt="2019-04-16T16:25:39.937" v="93"/>
          <ac:picMkLst>
            <pc:docMk/>
            <pc:sldMk cId="0" sldId="284"/>
            <ac:picMk id="3" creationId="{37AF989D-E46B-439E-B02D-CD889EBEC577}"/>
          </ac:picMkLst>
        </pc:picChg>
        <pc:picChg chg="add mod">
          <ac:chgData name="Hove, K.W. van (Koen, Student B-CS)" userId="9e39a48e-2234-4ee3-9392-e5d8b4e845be" providerId="ADAL" clId="{3577BA25-8B56-428D-9A0D-83D0F6843644}" dt="2019-04-16T16:26:12.288" v="100" actId="1076"/>
          <ac:picMkLst>
            <pc:docMk/>
            <pc:sldMk cId="0" sldId="284"/>
            <ac:picMk id="5" creationId="{704CDFEC-FD3D-483E-9DF6-9D109D2C0881}"/>
          </ac:picMkLst>
        </pc:picChg>
      </pc:sldChg>
      <pc:sldChg chg="modNotesTx">
        <pc:chgData name="Hove, K.W. van (Koen, Student B-CS)" userId="9e39a48e-2234-4ee3-9392-e5d8b4e845be" providerId="ADAL" clId="{3577BA25-8B56-428D-9A0D-83D0F6843644}" dt="2019-05-19T23:58:47.220" v="773" actId="20577"/>
        <pc:sldMkLst>
          <pc:docMk/>
          <pc:sldMk cId="0" sldId="285"/>
        </pc:sldMkLst>
      </pc:sldChg>
      <pc:sldChg chg="del">
        <pc:chgData name="Hove, K.W. van (Koen, Student B-CS)" userId="9e39a48e-2234-4ee3-9392-e5d8b4e845be" providerId="ADAL" clId="{3577BA25-8B56-428D-9A0D-83D0F6843644}" dt="2019-05-20T00:00:38.645" v="774" actId="2696"/>
        <pc:sldMkLst>
          <pc:docMk/>
          <pc:sldMk cId="0" sldId="286"/>
        </pc:sldMkLst>
      </pc:sldChg>
      <pc:sldChg chg="modNotesTx">
        <pc:chgData name="Hove, K.W. van (Koen, Student B-CS)" userId="9e39a48e-2234-4ee3-9392-e5d8b4e845be" providerId="ADAL" clId="{3577BA25-8B56-428D-9A0D-83D0F6843644}" dt="2019-05-20T00:01:21.817" v="775" actId="20577"/>
        <pc:sldMkLst>
          <pc:docMk/>
          <pc:sldMk cId="0" sldId="287"/>
        </pc:sldMkLst>
      </pc:sldChg>
      <pc:sldChg chg="addSp delSp modSp addAnim delAnim modAnim">
        <pc:chgData name="Hove, K.W. van (Koen, Student B-CS)" userId="9e39a48e-2234-4ee3-9392-e5d8b4e845be" providerId="ADAL" clId="{3577BA25-8B56-428D-9A0D-83D0F6843644}" dt="2019-05-19T18:41:31.128" v="704" actId="20577"/>
        <pc:sldMkLst>
          <pc:docMk/>
          <pc:sldMk cId="0" sldId="290"/>
        </pc:sldMkLst>
        <pc:spChg chg="add mod">
          <ac:chgData name="Hove, K.W. van (Koen, Student B-CS)" userId="9e39a48e-2234-4ee3-9392-e5d8b4e845be" providerId="ADAL" clId="{3577BA25-8B56-428D-9A0D-83D0F6843644}" dt="2019-05-02T13:14:40.597" v="616" actId="1076"/>
          <ac:spMkLst>
            <pc:docMk/>
            <pc:sldMk cId="0" sldId="290"/>
            <ac:spMk id="3" creationId="{2E05A237-69BB-44EA-8FEF-C82DFF5F5D32}"/>
          </ac:spMkLst>
        </pc:spChg>
        <pc:spChg chg="add mod">
          <ac:chgData name="Hove, K.W. van (Koen, Student B-CS)" userId="9e39a48e-2234-4ee3-9392-e5d8b4e845be" providerId="ADAL" clId="{3577BA25-8B56-428D-9A0D-83D0F6843644}" dt="2019-05-02T13:16:09.227" v="647" actId="1076"/>
          <ac:spMkLst>
            <pc:docMk/>
            <pc:sldMk cId="0" sldId="290"/>
            <ac:spMk id="4" creationId="{FFC34409-D024-4595-9584-50783CF83BB0}"/>
          </ac:spMkLst>
        </pc:spChg>
        <pc:spChg chg="add del mod">
          <ac:chgData name="Hove, K.W. van (Koen, Student B-CS)" userId="9e39a48e-2234-4ee3-9392-e5d8b4e845be" providerId="ADAL" clId="{3577BA25-8B56-428D-9A0D-83D0F6843644}" dt="2019-05-02T13:16:26.346" v="663" actId="1035"/>
          <ac:spMkLst>
            <pc:docMk/>
            <pc:sldMk cId="0" sldId="290"/>
            <ac:spMk id="5" creationId="{5276DB5C-9EC7-4190-A032-AC23B886EA58}"/>
          </ac:spMkLst>
        </pc:spChg>
        <pc:spChg chg="add mod">
          <ac:chgData name="Hove, K.W. van (Koen, Student B-CS)" userId="9e39a48e-2234-4ee3-9392-e5d8b4e845be" providerId="ADAL" clId="{3577BA25-8B56-428D-9A0D-83D0F6843644}" dt="2019-05-02T13:17:36.649" v="690" actId="1076"/>
          <ac:spMkLst>
            <pc:docMk/>
            <pc:sldMk cId="0" sldId="290"/>
            <ac:spMk id="6" creationId="{D47CD036-3BB3-4A6F-AA5B-09A1247073C7}"/>
          </ac:spMkLst>
        </pc:spChg>
        <pc:spChg chg="mod">
          <ac:chgData name="Hove, K.W. van (Koen, Student B-CS)" userId="9e39a48e-2234-4ee3-9392-e5d8b4e845be" providerId="ADAL" clId="{3577BA25-8B56-428D-9A0D-83D0F6843644}" dt="2019-05-19T18:41:31.128" v="704" actId="20577"/>
          <ac:spMkLst>
            <pc:docMk/>
            <pc:sldMk cId="0" sldId="290"/>
            <ac:spMk id="584" creationId="{00000000-0000-0000-0000-000000000000}"/>
          </ac:spMkLst>
        </pc:spChg>
      </pc:sldChg>
      <pc:sldChg chg="addSp delSp modSp modAnim modNotesTx">
        <pc:chgData name="Hove, K.W. van (Koen, Student B-CS)" userId="9e39a48e-2234-4ee3-9392-e5d8b4e845be" providerId="ADAL" clId="{3577BA25-8B56-428D-9A0D-83D0F6843644}" dt="2019-05-19T23:14:58.717" v="724" actId="20577"/>
        <pc:sldMkLst>
          <pc:docMk/>
          <pc:sldMk cId="1654398420" sldId="295"/>
        </pc:sldMkLst>
        <pc:spChg chg="add del">
          <ac:chgData name="Hove, K.W. van (Koen, Student B-CS)" userId="9e39a48e-2234-4ee3-9392-e5d8b4e845be" providerId="ADAL" clId="{3577BA25-8B56-428D-9A0D-83D0F6843644}" dt="2019-05-02T12:57:23.241" v="541"/>
          <ac:spMkLst>
            <pc:docMk/>
            <pc:sldMk cId="1654398420" sldId="295"/>
            <ac:spMk id="2" creationId="{47CA816C-7F0F-4815-96B1-24C8BC3F777A}"/>
          </ac:spMkLst>
        </pc:spChg>
        <pc:spChg chg="add mod">
          <ac:chgData name="Hove, K.W. van (Koen, Student B-CS)" userId="9e39a48e-2234-4ee3-9392-e5d8b4e845be" providerId="ADAL" clId="{3577BA25-8B56-428D-9A0D-83D0F6843644}" dt="2019-05-02T13:11:08.379" v="601" actId="1076"/>
          <ac:spMkLst>
            <pc:docMk/>
            <pc:sldMk cId="1654398420" sldId="295"/>
            <ac:spMk id="3" creationId="{E20FAC32-91EF-43CB-B7EB-2C667A7CA142}"/>
          </ac:spMkLst>
        </pc:spChg>
        <pc:spChg chg="add mod">
          <ac:chgData name="Hove, K.W. van (Koen, Student B-CS)" userId="9e39a48e-2234-4ee3-9392-e5d8b4e845be" providerId="ADAL" clId="{3577BA25-8B56-428D-9A0D-83D0F6843644}" dt="2019-05-02T13:12:45.615" v="614" actId="1038"/>
          <ac:spMkLst>
            <pc:docMk/>
            <pc:sldMk cId="1654398420" sldId="295"/>
            <ac:spMk id="6" creationId="{10CE5D61-AB10-47F5-9623-FE596697081B}"/>
          </ac:spMkLst>
        </pc:spChg>
        <pc:spChg chg="del">
          <ac:chgData name="Hove, K.W. van (Koen, Student B-CS)" userId="9e39a48e-2234-4ee3-9392-e5d8b4e845be" providerId="ADAL" clId="{3577BA25-8B56-428D-9A0D-83D0F6843644}" dt="2019-05-02T13:22:55.084" v="699" actId="478"/>
          <ac:spMkLst>
            <pc:docMk/>
            <pc:sldMk cId="1654398420" sldId="295"/>
            <ac:spMk id="170" creationId="{00000000-0000-0000-0000-000000000000}"/>
          </ac:spMkLst>
        </pc:spChg>
      </pc:sldChg>
      <pc:sldChg chg="addSp delSp modSp add ord modAnim">
        <pc:chgData name="Hove, K.W. van (Koen, Student B-CS)" userId="9e39a48e-2234-4ee3-9392-e5d8b4e845be" providerId="ADAL" clId="{3577BA25-8B56-428D-9A0D-83D0F6843644}" dt="2019-05-19T18:14:43.379" v="702"/>
        <pc:sldMkLst>
          <pc:docMk/>
          <pc:sldMk cId="2461421127" sldId="296"/>
        </pc:sldMkLst>
        <pc:spChg chg="add mod">
          <ac:chgData name="Hove, K.W. van (Koen, Student B-CS)" userId="9e39a48e-2234-4ee3-9392-e5d8b4e845be" providerId="ADAL" clId="{3577BA25-8B56-428D-9A0D-83D0F6843644}" dt="2019-04-18T12:19:28.317" v="130" actId="1035"/>
          <ac:spMkLst>
            <pc:docMk/>
            <pc:sldMk cId="2461421127" sldId="296"/>
            <ac:spMk id="2" creationId="{0B9AA1CC-BC45-4E1D-BCB6-6FDAC8E4166A}"/>
          </ac:spMkLst>
        </pc:spChg>
        <pc:spChg chg="add mod">
          <ac:chgData name="Hove, K.W. van (Koen, Student B-CS)" userId="9e39a48e-2234-4ee3-9392-e5d8b4e845be" providerId="ADAL" clId="{3577BA25-8B56-428D-9A0D-83D0F6843644}" dt="2019-04-18T12:23:57.247" v="347" actId="207"/>
          <ac:spMkLst>
            <pc:docMk/>
            <pc:sldMk cId="2461421127" sldId="296"/>
            <ac:spMk id="3" creationId="{CA2DBB66-E4B4-4437-8401-F73095BFF459}"/>
          </ac:spMkLst>
        </pc:spChg>
        <pc:spChg chg="add mod">
          <ac:chgData name="Hove, K.W. van (Koen, Student B-CS)" userId="9e39a48e-2234-4ee3-9392-e5d8b4e845be" providerId="ADAL" clId="{3577BA25-8B56-428D-9A0D-83D0F6843644}" dt="2019-04-18T12:26:20.951" v="405" actId="20577"/>
          <ac:spMkLst>
            <pc:docMk/>
            <pc:sldMk cId="2461421127" sldId="296"/>
            <ac:spMk id="4" creationId="{FA0BC30B-4580-4506-9B22-48D03472B30C}"/>
          </ac:spMkLst>
        </pc:spChg>
        <pc:spChg chg="add del mod">
          <ac:chgData name="Hove, K.W. van (Koen, Student B-CS)" userId="9e39a48e-2234-4ee3-9392-e5d8b4e845be" providerId="ADAL" clId="{3577BA25-8B56-428D-9A0D-83D0F6843644}" dt="2019-04-18T12:23:31.977" v="344"/>
          <ac:spMkLst>
            <pc:docMk/>
            <pc:sldMk cId="2461421127" sldId="296"/>
            <ac:spMk id="5" creationId="{6F7AC4F4-F529-4CAA-9DF3-4EA5FCBF93B5}"/>
          </ac:spMkLst>
        </pc:spChg>
        <pc:spChg chg="add mod">
          <ac:chgData name="Hove, K.W. van (Koen, Student B-CS)" userId="9e39a48e-2234-4ee3-9392-e5d8b4e845be" providerId="ADAL" clId="{3577BA25-8B56-428D-9A0D-83D0F6843644}" dt="2019-04-18T12:25:57.687" v="398" actId="20577"/>
          <ac:spMkLst>
            <pc:docMk/>
            <pc:sldMk cId="2461421127" sldId="296"/>
            <ac:spMk id="6" creationId="{35652C8A-A2F2-4E3B-AA67-0F9E51B14154}"/>
          </ac:spMkLst>
        </pc:spChg>
        <pc:spChg chg="add mod">
          <ac:chgData name="Hove, K.W. van (Koen, Student B-CS)" userId="9e39a48e-2234-4ee3-9392-e5d8b4e845be" providerId="ADAL" clId="{3577BA25-8B56-428D-9A0D-83D0F6843644}" dt="2019-04-18T12:34:05.973" v="457" actId="1076"/>
          <ac:spMkLst>
            <pc:docMk/>
            <pc:sldMk cId="2461421127" sldId="296"/>
            <ac:spMk id="7" creationId="{B7D4F294-A47E-4693-8885-753958D715BA}"/>
          </ac:spMkLst>
        </pc:spChg>
        <pc:spChg chg="add mod">
          <ac:chgData name="Hove, K.W. van (Koen, Student B-CS)" userId="9e39a48e-2234-4ee3-9392-e5d8b4e845be" providerId="ADAL" clId="{3577BA25-8B56-428D-9A0D-83D0F6843644}" dt="2019-04-18T12:26:45.257" v="421" actId="1036"/>
          <ac:spMkLst>
            <pc:docMk/>
            <pc:sldMk cId="2461421127" sldId="296"/>
            <ac:spMk id="8" creationId="{D3854083-CB35-4C2F-9FB8-04CC8F37F1D3}"/>
          </ac:spMkLst>
        </pc:spChg>
      </pc:sldChg>
      <pc:sldChg chg="addSp modSp add">
        <pc:chgData name="Hove, K.W. van (Koen, Student B-CS)" userId="9e39a48e-2234-4ee3-9392-e5d8b4e845be" providerId="ADAL" clId="{3577BA25-8B56-428D-9A0D-83D0F6843644}" dt="2019-04-24T18:15:52.356" v="513" actId="5793"/>
        <pc:sldMkLst>
          <pc:docMk/>
          <pc:sldMk cId="3332350213" sldId="297"/>
        </pc:sldMkLst>
        <pc:spChg chg="add mod">
          <ac:chgData name="Hove, K.W. van (Koen, Student B-CS)" userId="9e39a48e-2234-4ee3-9392-e5d8b4e845be" providerId="ADAL" clId="{3577BA25-8B56-428D-9A0D-83D0F6843644}" dt="2019-04-24T18:15:52.356" v="513" actId="5793"/>
          <ac:spMkLst>
            <pc:docMk/>
            <pc:sldMk cId="3332350213" sldId="297"/>
            <ac:spMk id="2" creationId="{383982FC-5E0F-42E7-B5C9-C460E28882FE}"/>
          </ac:spMkLst>
        </pc:spChg>
      </pc:sldChg>
      <pc:sldChg chg="modSp add">
        <pc:chgData name="Hove, K.W. van (Koen, Student B-CS)" userId="9e39a48e-2234-4ee3-9392-e5d8b4e845be" providerId="ADAL" clId="{3577BA25-8B56-428D-9A0D-83D0F6843644}" dt="2019-05-20T16:51:11.662" v="789" actId="20577"/>
        <pc:sldMkLst>
          <pc:docMk/>
          <pc:sldMk cId="113186932" sldId="298"/>
        </pc:sldMkLst>
        <pc:spChg chg="mod">
          <ac:chgData name="Hove, K.W. van (Koen, Student B-CS)" userId="9e39a48e-2234-4ee3-9392-e5d8b4e845be" providerId="ADAL" clId="{3577BA25-8B56-428D-9A0D-83D0F6843644}" dt="2019-05-20T16:51:11.662" v="789" actId="20577"/>
          <ac:spMkLst>
            <pc:docMk/>
            <pc:sldMk cId="113186932" sldId="298"/>
            <ac:spMk id="2" creationId="{20A71888-9DED-4BA5-928F-A35A53407777}"/>
          </ac:spMkLst>
        </pc:spChg>
      </pc:sldChg>
      <pc:sldMasterChg chg="addSldLayout delSldLayout">
        <pc:chgData name="Hove, K.W. van (Koen, Student B-CS)" userId="9e39a48e-2234-4ee3-9392-e5d8b4e845be" providerId="ADAL" clId="{3577BA25-8B56-428D-9A0D-83D0F6843644}" dt="2019-05-02T13:10:15.260" v="547" actId="2696"/>
        <pc:sldMasterMkLst>
          <pc:docMk/>
          <pc:sldMasterMk cId="0" sldId="2147483648"/>
        </pc:sldMasterMkLst>
      </pc:sldMasterChg>
    </pc:docChg>
  </pc:docChgLst>
  <pc:docChgLst>
    <pc:chgData name="Hove, K.W. van (Koen, Student B-CS)" userId="9e39a48e-2234-4ee3-9392-e5d8b4e845be" providerId="ADAL" clId="{B0D7D74A-0282-49EE-B351-D55D98C4BB90}"/>
    <pc:docChg chg="undo modSld">
      <pc:chgData name="Hove, K.W. van (Koen, Student B-CS)" userId="9e39a48e-2234-4ee3-9392-e5d8b4e845be" providerId="ADAL" clId="{B0D7D74A-0282-49EE-B351-D55D98C4BB90}" dt="2019-05-02T15:48:59.519" v="1" actId="20577"/>
      <pc:docMkLst>
        <pc:docMk/>
      </pc:docMkLst>
      <pc:sldChg chg="modSp">
        <pc:chgData name="Hove, K.W. van (Koen, Student B-CS)" userId="9e39a48e-2234-4ee3-9392-e5d8b4e845be" providerId="ADAL" clId="{B0D7D74A-0282-49EE-B351-D55D98C4BB90}" dt="2019-05-02T15:48:59.519" v="1" actId="20577"/>
        <pc:sldMkLst>
          <pc:docMk/>
          <pc:sldMk cId="0" sldId="290"/>
        </pc:sldMkLst>
        <pc:spChg chg="mod">
          <ac:chgData name="Hove, K.W. van (Koen, Student B-CS)" userId="9e39a48e-2234-4ee3-9392-e5d8b4e845be" providerId="ADAL" clId="{B0D7D74A-0282-49EE-B351-D55D98C4BB90}" dt="2019-05-02T15:48:59.519" v="1" actId="20577"/>
          <ac:spMkLst>
            <pc:docMk/>
            <pc:sldMk cId="0" sldId="290"/>
            <ac:spMk id="5" creationId="{5276DB5C-9EC7-4190-A032-AC23B886EA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1143000" y="685800"/>
            <a:ext cx="4572000" cy="3429000"/>
          </a:xfrm>
          <a:prstGeom prst="rect">
            <a:avLst/>
          </a:prstGeom>
        </p:spPr>
        <p:txBody>
          <a:bodyPr/>
          <a:lstStyle/>
          <a:p>
            <a:endParaRPr/>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Welcome everyone to this presentation about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Solving DDoS attacks.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In the Netherlands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Europe,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And beyond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Facilitating bridging solutions and stakeholders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and DDoS Clearing House @</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That’s quite a mouthful, so I’ll just refer to it as @ solving DDoS attacks</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7255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the DDoS clearing house.</a:t>
            </a:r>
            <a:endParaRPr lang="nl-NL" sz="2200" dirty="0">
              <a:effectLst/>
              <a:latin typeface="Helvetica Neue"/>
              <a:ea typeface="Helvetica Neue"/>
              <a:cs typeface="Helvetica Neue"/>
              <a:sym typeface="Helvetica Neue"/>
            </a:endParaRPr>
          </a:p>
          <a:p>
            <a:r>
              <a:rPr lang="en-GB" sz="2200" dirty="0">
                <a:effectLst/>
                <a:latin typeface="Helvetica Neue"/>
                <a:ea typeface="Helvetica Neue"/>
                <a:cs typeface="Helvetica Neue"/>
                <a:sym typeface="Helvetica Neue"/>
              </a:rPr>
              <a:t>The DDoS Clearing House consists of </a:t>
            </a:r>
            <a:endParaRPr lang="nl-NL" dirty="0"/>
          </a:p>
        </p:txBody>
      </p:sp>
    </p:spTree>
    <p:extLst>
      <p:ext uri="{BB962C8B-B14F-4D97-AF65-F5344CB8AC3E}">
        <p14:creationId xmlns:p14="http://schemas.microsoft.com/office/powerpoint/2010/main" val="1268246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 four technical components, and one crucial component to make it work: collaboration. </a:t>
            </a:r>
            <a:endParaRPr lang="nl-NL" sz="2200" dirty="0">
              <a:effectLst/>
              <a:latin typeface="Helvetica Neue"/>
              <a:ea typeface="Helvetica Neue"/>
              <a:cs typeface="Helvetica Neue"/>
              <a:sym typeface="Helvetica Neue"/>
            </a:endParaRPr>
          </a:p>
          <a:p>
            <a:endParaRPr lang="nl-NL" dirty="0"/>
          </a:p>
        </p:txBody>
      </p:sp>
    </p:spTree>
    <p:extLst>
      <p:ext uri="{BB962C8B-B14F-4D97-AF65-F5344CB8AC3E}">
        <p14:creationId xmlns:p14="http://schemas.microsoft.com/office/powerpoint/2010/main" val="223692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But first, the technical components. The first part is the network measurement. We need some information about the incoming traffic. This can be a packet capture, a network flow, or something else that tells us something about the incoming traffic. Generally speaking, the more detailed the information is, the better the resulting analysis will be. @ Then we have what we call the “DDoS dissector”. This is a system that takes whatever network measurement you have, analyses it in the way a network administrator would, and then outputs the defining characteristics of the attack in what we call a fingerprint. Once we have that fingerprint, we can extract the attack from the network measurement by filtering on the characteristics in the fingerprint. Some information is of no use to us, but can be potentially sensitive, such as the destination IP, which we will hence remove from the capture.</a:t>
            </a:r>
            <a:br>
              <a:rPr lang="en-GB" sz="2200" dirty="0">
                <a:effectLst/>
                <a:latin typeface="Helvetica Neue"/>
                <a:ea typeface="Helvetica Neue"/>
                <a:cs typeface="Helvetica Neue"/>
                <a:sym typeface="Helvetica Neue"/>
              </a:rPr>
            </a:br>
            <a:r>
              <a:rPr lang="en-GB" sz="2200" dirty="0">
                <a:effectLst/>
                <a:latin typeface="Helvetica Neue"/>
                <a:ea typeface="Helvetica Neue"/>
                <a:cs typeface="Helvetica Neue"/>
                <a:sym typeface="Helvetica Neue"/>
              </a:rPr>
              <a:t>@ Now that we have that fingerprint, we can also convert that to whatever firewall rule we need. It is a relatively simple rule system. @ And last but not least there is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which is the central sharing platform for these anonymised network measurements. This way every time a new attack gets detected, a solution is immediately available from the community.</a:t>
            </a:r>
            <a:endParaRPr lang="nl-NL" dirty="0"/>
          </a:p>
        </p:txBody>
      </p:sp>
    </p:spTree>
    <p:extLst>
      <p:ext uri="{BB962C8B-B14F-4D97-AF65-F5344CB8AC3E}">
        <p14:creationId xmlns:p14="http://schemas.microsoft.com/office/powerpoint/2010/main" val="356453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All of these stakeholders share a common goal: Stopping DDoS attacks. However, none of these stakeholders can do it on their own. @ They need each other. The DDoS clearing house and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facilitate this cooperation.`</a:t>
            </a:r>
            <a:endParaRPr lang="nl-NL" sz="2200" dirty="0">
              <a:effectLst/>
              <a:latin typeface="Helvetica Neue"/>
              <a:ea typeface="Helvetica Neue"/>
              <a:cs typeface="Helvetica Neue"/>
              <a:sym typeface="Helvetica Neue"/>
            </a:endParaRPr>
          </a:p>
          <a:p>
            <a:endParaRPr lang="nl-NL" dirty="0"/>
          </a:p>
        </p:txBody>
      </p:sp>
    </p:spTree>
    <p:extLst>
      <p:ext uri="{BB962C8B-B14F-4D97-AF65-F5344CB8AC3E}">
        <p14:creationId xmlns:p14="http://schemas.microsoft.com/office/powerpoint/2010/main" val="9152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Let me give an example of how it works. Let’s say we are under attack, and we capture all incoming packets. We then find out that there is a lot of UDP traffic coming over port 53. Looking closer, we can see that it is actually a DNS flood attack, where the attacker asks a DNS server to send the response to the victim. Our analysis will notice that, and extract “UDP, source port 53 with the DNS protocol from IP addresses x, y, z.” </a:t>
            </a:r>
          </a:p>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We can then filter the packet capture with those characteristics, extract them, and anonymize the information we do not need (like zeroing out the destination IP and MAC), and upload them to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 From the information in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other users can create a firewall rule.</a:t>
            </a:r>
            <a:endParaRPr lang="nl-NL" sz="2200" dirty="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56628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Now, let us zoom in on the grey cloud. @ The same DDoS attack to blue is coming in. However, because it is now already protected against this attack, @ the DDoS attack will fail.</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7798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So now we have satisfied the needs of the victim and network operator, because the attack was stopped, of the DDoS protection provider, because they know how to stop the attack. That leaves the CERT, Law enforcement agencies and academia.</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20707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However, if we go back to the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the emergency response team can see that an attack stems from their network, and can hence find and resolve the problem.</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81799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So that is CERT now covered as well.</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78904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Now, law enforcement can analyse the attacks that were uploaded to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It can compare them, and check how similar they are to find patterns. Then they just need to know the person behind one attack to know the person behind all attacks. </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9775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my name is Koen van Hove, I’m a researcher at the University of Twente. I will be replacing Jair today as he is currently expecting his first child.</a:t>
            </a:r>
            <a:endParaRPr lang="nl-NL" dirty="0"/>
          </a:p>
        </p:txBody>
      </p:sp>
    </p:spTree>
    <p:extLst>
      <p:ext uri="{BB962C8B-B14F-4D97-AF65-F5344CB8AC3E}">
        <p14:creationId xmlns:p14="http://schemas.microsoft.com/office/powerpoint/2010/main" val="48296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So that checks off law enforcement, meaning only academia is left.</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666242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For the analysis of DDoS attacks, you need, well, DDoS attacks. That is what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provides, </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399206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and hence academia @ is ticked. Now, is there anyone in the room who feels their role is not covered yet? (Raise hands)</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16368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Okay, lastly</a:t>
            </a:r>
            <a:endParaRPr lang="nl-NL" dirty="0"/>
          </a:p>
        </p:txBody>
      </p:sp>
    </p:spTree>
    <p:extLst>
      <p:ext uri="{BB962C8B-B14F-4D97-AF65-F5344CB8AC3E}">
        <p14:creationId xmlns:p14="http://schemas.microsoft.com/office/powerpoint/2010/main" val="3718600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the Internet Engineering Task Force is working on a draft called “DOTS”, which will allow someone who’s under attack to signal that to the upstream provider, @ who can then block the attack.</a:t>
            </a:r>
            <a:endParaRPr lang="nl-NL" sz="2200" dirty="0">
              <a:effectLst/>
              <a:latin typeface="Helvetica Neue"/>
              <a:ea typeface="Helvetica Neue"/>
              <a:cs typeface="Helvetica Neue"/>
              <a:sym typeface="Helvetica Neue"/>
            </a:endParaRPr>
          </a:p>
          <a:p>
            <a:endParaRPr lang="nl-NL" dirty="0"/>
          </a:p>
        </p:txBody>
      </p:sp>
    </p:spTree>
    <p:extLst>
      <p:ext uri="{BB962C8B-B14F-4D97-AF65-F5344CB8AC3E}">
        <p14:creationId xmlns:p14="http://schemas.microsoft.com/office/powerpoint/2010/main" val="422062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Where we currently stand. In 2017, the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project was started by the University of Twente and </a:t>
            </a:r>
            <a:r>
              <a:rPr lang="en-GB" sz="2200" dirty="0" err="1">
                <a:effectLst/>
                <a:latin typeface="Helvetica Neue"/>
                <a:ea typeface="Helvetica Neue"/>
                <a:cs typeface="Helvetica Neue"/>
                <a:sym typeface="Helvetica Neue"/>
              </a:rPr>
              <a:t>SIDNfonds</a:t>
            </a:r>
            <a:r>
              <a:rPr lang="en-GB" sz="2200" dirty="0">
                <a:effectLst/>
                <a:latin typeface="Helvetica Neue"/>
                <a:ea typeface="Helvetica Neue"/>
                <a:cs typeface="Helvetica Neue"/>
                <a:sym typeface="Helvetica Neue"/>
              </a:rPr>
              <a:t>. In 2018 it was expanded to the Dutch government, </a:t>
            </a:r>
            <a:r>
              <a:rPr lang="en-GB" sz="2200" dirty="0" err="1">
                <a:effectLst/>
                <a:latin typeface="Helvetica Neue"/>
                <a:ea typeface="Helvetica Neue"/>
                <a:cs typeface="Helvetica Neue"/>
                <a:sym typeface="Helvetica Neue"/>
              </a:rPr>
              <a:t>nationale</a:t>
            </a:r>
            <a:r>
              <a:rPr lang="en-GB" sz="2200" dirty="0">
                <a:effectLst/>
                <a:latin typeface="Helvetica Neue"/>
                <a:ea typeface="Helvetica Neue"/>
                <a:cs typeface="Helvetica Neue"/>
                <a:sym typeface="Helvetica Neue"/>
              </a:rPr>
              <a:t> </a:t>
            </a:r>
            <a:r>
              <a:rPr lang="en-GB" sz="2200" dirty="0" err="1">
                <a:effectLst/>
                <a:latin typeface="Helvetica Neue"/>
                <a:ea typeface="Helvetica Neue"/>
                <a:cs typeface="Helvetica Neue"/>
                <a:sym typeface="Helvetica Neue"/>
              </a:rPr>
              <a:t>beheersorganisatie</a:t>
            </a:r>
            <a:r>
              <a:rPr lang="en-GB" sz="2200" dirty="0">
                <a:effectLst/>
                <a:latin typeface="Helvetica Neue"/>
                <a:ea typeface="Helvetica Neue"/>
                <a:cs typeface="Helvetica Neue"/>
                <a:sym typeface="Helvetica Neue"/>
              </a:rPr>
              <a:t> internet providers, KPN, ING and others. In 2019, we intend to expand to a European level.</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682389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 All progress can be found on </a:t>
            </a:r>
            <a:r>
              <a:rPr lang="en-GB" sz="2200" dirty="0" err="1">
                <a:effectLst/>
                <a:latin typeface="Helvetica Neue"/>
                <a:ea typeface="Helvetica Neue"/>
                <a:cs typeface="Helvetica Neue"/>
                <a:sym typeface="Helvetica Neue"/>
              </a:rPr>
              <a:t>github</a:t>
            </a:r>
            <a:r>
              <a:rPr lang="en-GB" sz="2200" dirty="0">
                <a:effectLst/>
                <a:latin typeface="Helvetica Neue"/>
                <a:ea typeface="Helvetica Neue"/>
                <a:cs typeface="Helvetica Neue"/>
                <a:sym typeface="Helvetica Neue"/>
              </a:rPr>
              <a:t>, the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website can be found on ddosdb.org. Now, there is also a more private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instance, in case you don’t want to share it with everyone. </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755978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 Here we can see a possible overview of interaction with different </a:t>
            </a:r>
            <a:r>
              <a:rPr lang="en-GB" sz="2200" dirty="0" err="1">
                <a:effectLst/>
                <a:latin typeface="Helvetica Neue"/>
                <a:ea typeface="Helvetica Neue"/>
                <a:cs typeface="Helvetica Neue"/>
                <a:sym typeface="Helvetica Neue"/>
              </a:rPr>
              <a:t>DDoSDB</a:t>
            </a:r>
            <a:r>
              <a:rPr lang="en-GB" sz="2200" dirty="0">
                <a:effectLst/>
                <a:latin typeface="Helvetica Neue"/>
                <a:ea typeface="Helvetica Neue"/>
                <a:cs typeface="Helvetica Neue"/>
                <a:sym typeface="Helvetica Neue"/>
              </a:rPr>
              <a:t> instances. </a:t>
            </a:r>
            <a:endParaRPr lang="nl-NL" dirty="0"/>
          </a:p>
        </p:txBody>
      </p:sp>
    </p:spTree>
    <p:extLst>
      <p:ext uri="{BB962C8B-B14F-4D97-AF65-F5344CB8AC3E}">
        <p14:creationId xmlns:p14="http://schemas.microsoft.com/office/powerpoint/2010/main" val="36153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However, how we want to do that is yet to be determined @ we might have that structure, or @ a more centralised structure.</a:t>
            </a:r>
            <a:endParaRPr lang="nl-NL" dirty="0"/>
          </a:p>
        </p:txBody>
      </p:sp>
    </p:spTree>
    <p:extLst>
      <p:ext uri="{BB962C8B-B14F-4D97-AF65-F5344CB8AC3E}">
        <p14:creationId xmlns:p14="http://schemas.microsoft.com/office/powerpoint/2010/main" val="105971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Now, let me first explain the problem and our idea in broad terms. </a:t>
            </a:r>
            <a:endParaRPr lang="nl-NL" dirty="0"/>
          </a:p>
        </p:txBody>
      </p:sp>
    </p:spTree>
    <p:extLst>
      <p:ext uri="{BB962C8B-B14F-4D97-AF65-F5344CB8AC3E}">
        <p14:creationId xmlns:p14="http://schemas.microsoft.com/office/powerpoint/2010/main" val="108943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By show of hands, is anyone from these companies in the room? – Yes, thank you very much, you have been doing an amazing job so far. </a:t>
            </a:r>
            <a:endParaRPr lang="nl-NL" dirty="0"/>
          </a:p>
        </p:txBody>
      </p:sp>
    </p:spTree>
    <p:extLst>
      <p:ext uri="{BB962C8B-B14F-4D97-AF65-F5344CB8AC3E}">
        <p14:creationId xmlns:p14="http://schemas.microsoft.com/office/powerpoint/2010/main" val="1314536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Now, I am from academia, and a quick look on Google Scholar shows that there are over 40 thousand results when looking for DDoS attacks. So, we have the infrastructure and, we have the research, so </a:t>
            </a:r>
            <a:endParaRPr lang="nl-NL" dirty="0"/>
          </a:p>
        </p:txBody>
      </p:sp>
    </p:spTree>
    <p:extLst>
      <p:ext uri="{BB962C8B-B14F-4D97-AF65-F5344CB8AC3E}">
        <p14:creationId xmlns:p14="http://schemas.microsoft.com/office/powerpoint/2010/main" val="104353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 “why does </a:t>
            </a:r>
            <a:r>
              <a:rPr lang="en-GB" sz="2200" dirty="0" err="1">
                <a:effectLst/>
                <a:latin typeface="Helvetica Neue"/>
                <a:ea typeface="Helvetica Neue"/>
                <a:cs typeface="Helvetica Neue"/>
                <a:sym typeface="Helvetica Neue"/>
              </a:rPr>
              <a:t>ddos</a:t>
            </a:r>
            <a:r>
              <a:rPr lang="en-GB" sz="2200" dirty="0">
                <a:effectLst/>
                <a:latin typeface="Helvetica Neue"/>
                <a:ea typeface="Helvetica Neue"/>
                <a:cs typeface="Helvetica Neue"/>
                <a:sym typeface="Helvetica Neue"/>
              </a:rPr>
              <a:t> still exist?”</a:t>
            </a:r>
            <a:endParaRPr lang="nl-NL" dirty="0"/>
          </a:p>
        </p:txBody>
      </p:sp>
    </p:spTree>
    <p:extLst>
      <p:ext uri="{BB962C8B-B14F-4D97-AF65-F5344CB8AC3E}">
        <p14:creationId xmlns:p14="http://schemas.microsoft.com/office/powerpoint/2010/main" val="29577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sz="2200" dirty="0">
                <a:effectLst/>
                <a:latin typeface="Helvetica Neue"/>
                <a:ea typeface="Helvetica Neue"/>
                <a:cs typeface="Helvetica Neue"/>
                <a:sym typeface="Helvetica Neue"/>
              </a:rPr>
              <a:t>What we aim to do solving DDoS attacks is bridging the gap, @ bridging the gap between DDoS protection providers and academia.</a:t>
            </a:r>
            <a:endParaRPr lang="nl-NL"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96923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 Now, while the protection providers and academia are key to solving the problem, the DDoS protection providers and </a:t>
            </a:r>
            <a:r>
              <a:rPr lang="en-GB" sz="2200" dirty="0" err="1">
                <a:effectLst/>
                <a:latin typeface="Helvetica Neue"/>
                <a:ea typeface="Helvetica Neue"/>
                <a:cs typeface="Helvetica Neue"/>
                <a:sym typeface="Helvetica Neue"/>
              </a:rPr>
              <a:t>and</a:t>
            </a:r>
            <a:r>
              <a:rPr lang="en-GB" sz="2200" dirty="0">
                <a:effectLst/>
                <a:latin typeface="Helvetica Neue"/>
                <a:ea typeface="Helvetica Neue"/>
                <a:cs typeface="Helvetica Neue"/>
                <a:sym typeface="Helvetica Neue"/>
              </a:rPr>
              <a:t> academia aren’t the only stakeholders when it comes to DDoS attacks. We identify five different stakeholders, mainly </a:t>
            </a:r>
            <a:endParaRPr lang="nl-NL" dirty="0"/>
          </a:p>
        </p:txBody>
      </p:sp>
    </p:spTree>
    <p:extLst>
      <p:ext uri="{BB962C8B-B14F-4D97-AF65-F5344CB8AC3E}">
        <p14:creationId xmlns:p14="http://schemas.microsoft.com/office/powerpoint/2010/main" val="413381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en-GB" sz="2200" dirty="0">
                <a:effectLst/>
                <a:latin typeface="Helvetica Neue"/>
                <a:ea typeface="Helvetica Neue"/>
                <a:cs typeface="Helvetica Neue"/>
                <a:sym typeface="Helvetica Neue"/>
              </a:rPr>
              <a:t>victims, DDoS protection providers, Network operators/emergency response teams, law enforcement and academia. To satisfy the needs of all these stakeholders, we create </a:t>
            </a:r>
            <a:endParaRPr lang="nl-NL" dirty="0"/>
          </a:p>
        </p:txBody>
      </p:sp>
    </p:spTree>
    <p:extLst>
      <p:ext uri="{BB962C8B-B14F-4D97-AF65-F5344CB8AC3E}">
        <p14:creationId xmlns:p14="http://schemas.microsoft.com/office/powerpoint/2010/main" val="256507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Shape 12"/>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Shape 13"/>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14" name="Shape 14"/>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Shape 121"/>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122" name="Shape 122"/>
          <p:cNvSpPr txBox="1">
            <a:spLocks noGrp="1"/>
          </p:cNvSpPr>
          <p:nvPr>
            <p:ph type="body" sz="quarter" idx="13"/>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23" name="Shape 123"/>
          <p:cNvSpPr txBox="1">
            <a:spLocks noGrp="1"/>
          </p:cNvSpPr>
          <p:nvPr>
            <p:ph type="body" sz="quarter" idx="14"/>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a:defRPr>
            </a:lvl1pPr>
          </a:lstStyle>
          <a:p>
            <a:r>
              <a:t>Johnny Appleseed</a:t>
            </a:r>
          </a:p>
        </p:txBody>
      </p:sp>
      <p:sp>
        <p:nvSpPr>
          <p:cNvPr id="124" name="Shape 124"/>
          <p:cNvSpPr txBox="1">
            <a:spLocks noGrp="1"/>
          </p:cNvSpPr>
          <p:nvPr>
            <p:ph type="body" sz="quarter" idx="15"/>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25" name="Shape 125"/>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2" name="Shape 132"/>
          <p:cNvSpPr txBox="1">
            <a:spLocks noGrp="1"/>
          </p:cNvSpPr>
          <p:nvPr>
            <p:ph type="body" sz="quarter" idx="13"/>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a:defRPr>
            </a:lvl1pPr>
          </a:lstStyle>
          <a:p>
            <a:r>
              <a:t>Type a quote here.</a:t>
            </a:r>
          </a:p>
        </p:txBody>
      </p:sp>
      <p:sp>
        <p:nvSpPr>
          <p:cNvPr id="133" name="Shape 133"/>
          <p:cNvSpPr>
            <a:spLocks noGrp="1"/>
          </p:cNvSpPr>
          <p:nvPr>
            <p:ph type="pic" idx="14"/>
          </p:nvPr>
        </p:nvSpPr>
        <p:spPr>
          <a:xfrm>
            <a:off x="0" y="0"/>
            <a:ext cx="10287000" cy="13716000"/>
          </a:xfrm>
          <a:prstGeom prst="rect">
            <a:avLst/>
          </a:prstGeom>
        </p:spPr>
        <p:txBody>
          <a:bodyPr lIns="91439" tIns="45719" rIns="91439" bIns="45719">
            <a:noAutofit/>
          </a:bodyPr>
          <a:lstStyle/>
          <a:p>
            <a:endParaRPr/>
          </a:p>
        </p:txBody>
      </p:sp>
      <p:sp>
        <p:nvSpPr>
          <p:cNvPr id="134" name="Shape 134"/>
          <p:cNvSpPr txBox="1">
            <a:spLocks noGrp="1"/>
          </p:cNvSpPr>
          <p:nvPr>
            <p:ph type="body" sz="quarter" idx="15"/>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a:defRPr>
            </a:lvl1pPr>
          </a:lstStyle>
          <a:p>
            <a:r>
              <a:t>Johnny Appleseed</a:t>
            </a:r>
          </a:p>
        </p:txBody>
      </p:sp>
      <p:sp>
        <p:nvSpPr>
          <p:cNvPr id="135" name="Shape 135"/>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2" name="Shape 142"/>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143" name="Shape 143"/>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0" name="Shape 150"/>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57" name="Shape 157"/>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Shape 33"/>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Shape 34"/>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Title Text</a:t>
            </a:r>
          </a:p>
        </p:txBody>
      </p:sp>
      <p:sp>
        <p:nvSpPr>
          <p:cNvPr id="35" name="Shape 35"/>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hape 36"/>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Shape 43"/>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Title Text</a:t>
            </a:r>
          </a:p>
        </p:txBody>
      </p:sp>
      <p:sp>
        <p:nvSpPr>
          <p:cNvPr id="44" name="Shape 44"/>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Shape 51"/>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Shape 52"/>
          <p:cNvSpPr>
            <a:spLocks noGrp="1"/>
          </p:cNvSpPr>
          <p:nvPr>
            <p:ph type="pic" idx="13"/>
          </p:nvPr>
        </p:nvSpPr>
        <p:spPr>
          <a:xfrm>
            <a:off x="0" y="0"/>
            <a:ext cx="10287000" cy="13716000"/>
          </a:xfrm>
          <a:prstGeom prst="rect">
            <a:avLst/>
          </a:prstGeom>
        </p:spPr>
        <p:txBody>
          <a:bodyPr lIns="91439" tIns="45719" rIns="91439" bIns="45719">
            <a:noAutofit/>
          </a:bodyPr>
          <a:lstStyle/>
          <a:p>
            <a:endParaRPr/>
          </a:p>
        </p:txBody>
      </p:sp>
      <p:sp>
        <p:nvSpPr>
          <p:cNvPr id="53" name="Shape 53"/>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Title Text</a:t>
            </a:r>
          </a:p>
        </p:txBody>
      </p:sp>
      <p:sp>
        <p:nvSpPr>
          <p:cNvPr id="54" name="Shape 54"/>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1pPr>
            <a:lvl2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2pPr>
            <a:lvl3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3pPr>
            <a:lvl4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4pPr>
            <a:lvl5pPr marL="0" indent="0">
              <a:lnSpc>
                <a:spcPct val="80000"/>
              </a:lnSpc>
              <a:spcBef>
                <a:spcPts val="3200"/>
              </a:spcBef>
              <a:buClrTx/>
              <a:buSzTx/>
              <a:buFontTx/>
              <a:buNone/>
              <a:defRPr sz="77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hape 55"/>
          <p:cNvSpPr txBox="1">
            <a:spLocks noGrp="1"/>
          </p:cNvSpPr>
          <p:nvPr>
            <p:ph type="sldNum" sz="quarter" idx="2"/>
          </p:nvPr>
        </p:nvSpPr>
        <p:spPr>
          <a:xfrm>
            <a:off x="23063199" y="609600"/>
            <a:ext cx="553196" cy="635000"/>
          </a:xfrm>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63" name="Shape 63"/>
          <p:cNvSpPr txBox="1">
            <a:spLocks noGrp="1"/>
          </p:cNvSpPr>
          <p:nvPr>
            <p:ph type="title"/>
          </p:nvPr>
        </p:nvSpPr>
        <p:spPr>
          <a:prstGeom prst="rect">
            <a:avLst/>
          </a:prstGeom>
        </p:spPr>
        <p:txBody>
          <a:bodyPr/>
          <a:lstStyle/>
          <a:p>
            <a:r>
              <a:t>Title Text</a:t>
            </a:r>
          </a:p>
        </p:txBody>
      </p:sp>
      <p:sp>
        <p:nvSpPr>
          <p:cNvPr id="64" name="Shape 64"/>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Shape 81"/>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82" name="Shape 82"/>
          <p:cNvSpPr txBox="1">
            <a:spLocks noGrp="1"/>
          </p:cNvSpPr>
          <p:nvPr>
            <p:ph type="title"/>
          </p:nvPr>
        </p:nvSpPr>
        <p:spPr>
          <a:prstGeom prst="rect">
            <a:avLst/>
          </a:prstGeom>
        </p:spPr>
        <p:txBody>
          <a:bodyPr/>
          <a:lstStyle/>
          <a:p>
            <a:r>
              <a:t>Title Text</a:t>
            </a:r>
          </a:p>
        </p:txBody>
      </p:sp>
      <p:sp>
        <p:nvSpPr>
          <p:cNvPr id="83" name="Shape 83"/>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hape 84"/>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13335000" y="2159000"/>
            <a:ext cx="10287000" cy="10795000"/>
          </a:xfrm>
          <a:prstGeom prst="rect">
            <a:avLst/>
          </a:prstGeom>
        </p:spPr>
        <p:txBody>
          <a:bodyPr lIns="91439" tIns="45719" rIns="91439" bIns="45719">
            <a:noAutofit/>
          </a:bodyPr>
          <a:lstStyle/>
          <a:p>
            <a:endParaRPr/>
          </a:p>
        </p:txBody>
      </p:sp>
      <p:sp>
        <p:nvSpPr>
          <p:cNvPr id="93" name="Shape 93"/>
          <p:cNvSpPr txBox="1">
            <a:spLocks noGrp="1"/>
          </p:cNvSpPr>
          <p:nvPr>
            <p:ph type="title"/>
          </p:nvPr>
        </p:nvSpPr>
        <p:spPr>
          <a:xfrm>
            <a:off x="762000" y="2159000"/>
            <a:ext cx="11811000" cy="1016000"/>
          </a:xfrm>
          <a:prstGeom prst="rect">
            <a:avLst/>
          </a:prstGeom>
        </p:spPr>
        <p:txBody>
          <a:bodyPr/>
          <a:lstStyle/>
          <a:p>
            <a:r>
              <a:t>Title Text</a:t>
            </a:r>
          </a:p>
        </p:txBody>
      </p:sp>
      <p:sp>
        <p:nvSpPr>
          <p:cNvPr id="94" name="Shape 94"/>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Body Level One</a:t>
            </a:r>
          </a:p>
          <a:p>
            <a:pPr lvl="1"/>
            <a:r>
              <a:t>Body Level Two</a:t>
            </a:r>
          </a:p>
          <a:p>
            <a:pPr lvl="2"/>
            <a:r>
              <a:t>Body Level Three</a:t>
            </a:r>
          </a:p>
          <a:p>
            <a:pPr lvl="3"/>
            <a:r>
              <a:t>Body Level Four</a:t>
            </a:r>
          </a:p>
          <a:p>
            <a:pPr lvl="4"/>
            <a:r>
              <a:t>Body Level Five</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Shape 102"/>
          <p:cNvSpPr txBox="1">
            <a:spLocks noGrp="1"/>
          </p:cNvSpPr>
          <p:nvPr>
            <p:ph type="body" sz="quarter" idx="1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a:ea typeface="DIN Alternate"/>
                <a:cs typeface="DIN Alternate"/>
                <a:sym typeface="DIN Alternate"/>
              </a:defRPr>
            </a:lvl1pPr>
          </a:lstStyle>
          <a:p>
            <a:r>
              <a:t>Text</a:t>
            </a:r>
          </a:p>
        </p:txBody>
      </p:sp>
      <p:sp>
        <p:nvSpPr>
          <p:cNvPr id="103" name="Shape 103"/>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1" name="Shape 111"/>
          <p:cNvSpPr>
            <a:spLocks noGrp="1"/>
          </p:cNvSpPr>
          <p:nvPr>
            <p:ph type="pic" sz="half" idx="13"/>
          </p:nvPr>
        </p:nvSpPr>
        <p:spPr>
          <a:xfrm>
            <a:off x="12192000" y="0"/>
            <a:ext cx="12192000" cy="6832600"/>
          </a:xfrm>
          <a:prstGeom prst="rect">
            <a:avLst/>
          </a:prstGeom>
        </p:spPr>
        <p:txBody>
          <a:bodyPr lIns="91439" tIns="45719" rIns="91439" bIns="45719">
            <a:noAutofit/>
          </a:bodyPr>
          <a:lstStyle/>
          <a:p>
            <a:endParaRPr/>
          </a:p>
        </p:txBody>
      </p:sp>
      <p:sp>
        <p:nvSpPr>
          <p:cNvPr id="112" name="Shape 112"/>
          <p:cNvSpPr>
            <a:spLocks noGrp="1"/>
          </p:cNvSpPr>
          <p:nvPr>
            <p:ph type="pic" sz="half" idx="14"/>
          </p:nvPr>
        </p:nvSpPr>
        <p:spPr>
          <a:xfrm>
            <a:off x="12192000" y="6896100"/>
            <a:ext cx="12192000" cy="6819900"/>
          </a:xfrm>
          <a:prstGeom prst="rect">
            <a:avLst/>
          </a:prstGeom>
        </p:spPr>
        <p:txBody>
          <a:bodyPr lIns="91439" tIns="45719" rIns="91439" bIns="45719">
            <a:noAutofit/>
          </a:bodyPr>
          <a:lstStyle/>
          <a:p>
            <a:endParaRPr/>
          </a:p>
        </p:txBody>
      </p:sp>
      <p:sp>
        <p:nvSpPr>
          <p:cNvPr id="113" name="Shape 113"/>
          <p:cNvSpPr>
            <a:spLocks noGrp="1"/>
          </p:cNvSpPr>
          <p:nvPr>
            <p:ph type="pic" idx="15"/>
          </p:nvPr>
        </p:nvSpPr>
        <p:spPr>
          <a:xfrm>
            <a:off x="0" y="0"/>
            <a:ext cx="12128500" cy="13716000"/>
          </a:xfrm>
          <a:prstGeom prst="rect">
            <a:avLst/>
          </a:prstGeom>
        </p:spPr>
        <p:txBody>
          <a:bodyPr lIns="91439" tIns="45719" rIns="91439" bIns="45719">
            <a:noAutofit/>
          </a:bodyPr>
          <a:lstStyle/>
          <a:p>
            <a:endParaRPr/>
          </a:p>
        </p:txBody>
      </p:sp>
      <p:sp>
        <p:nvSpPr>
          <p:cNvPr id="114" name="Shape 114"/>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Shape 3"/>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hape 4"/>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a:ea typeface="DIN Alternate"/>
                <a:cs typeface="DIN Alternate"/>
                <a:sym typeface="DIN Alternate"/>
              </a:defRPr>
            </a:lvl1pPr>
          </a:lstStyle>
          <a:p>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p:titleStyle>
    <p:body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51.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20.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4.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txBox="1">
            <a:spLocks noGrp="1"/>
          </p:cNvSpPr>
          <p:nvPr>
            <p:ph type="ctrTitle"/>
          </p:nvPr>
        </p:nvSpPr>
        <p:spPr>
          <a:xfrm>
            <a:off x="762000" y="4796979"/>
            <a:ext cx="22860000" cy="3140870"/>
          </a:xfrm>
          <a:prstGeom prst="rect">
            <a:avLst/>
          </a:prstGeom>
        </p:spPr>
        <p:txBody>
          <a:bodyPr>
            <a:noAutofit/>
          </a:bodyPr>
          <a:lstStyle>
            <a:lvl1pPr algn="ctr" defTabSz="437514">
              <a:defRPr sz="23479"/>
            </a:lvl1pPr>
          </a:lstStyle>
          <a:p>
            <a:r>
              <a:rPr sz="23480" dirty="0">
                <a:latin typeface="+mj-lt"/>
              </a:rPr>
              <a:t>Solving DDoS Attacks </a:t>
            </a:r>
          </a:p>
        </p:txBody>
      </p:sp>
      <p:sp>
        <p:nvSpPr>
          <p:cNvPr id="167" name="Shape 167"/>
          <p:cNvSpPr txBox="1">
            <a:spLocks noGrp="1"/>
          </p:cNvSpPr>
          <p:nvPr>
            <p:ph type="subTitle" sz="quarter" idx="1"/>
          </p:nvPr>
        </p:nvSpPr>
        <p:spPr>
          <a:xfrm>
            <a:off x="762000" y="8639599"/>
            <a:ext cx="22860000" cy="1148756"/>
          </a:xfrm>
          <a:prstGeom prst="rect">
            <a:avLst/>
          </a:prstGeom>
        </p:spPr>
        <p:txBody>
          <a:bodyPr lIns="0" tIns="0" rIns="0" bIns="0" anchor="ctr">
            <a:noAutofit/>
          </a:bodyPr>
          <a:lstStyle/>
          <a:p>
            <a:pPr algn="ctr">
              <a:defRPr sz="7200"/>
            </a:pPr>
            <a:r>
              <a:rPr sz="6600" dirty="0"/>
              <a:t>facilitating </a:t>
            </a:r>
            <a:r>
              <a:rPr sz="6600" dirty="0">
                <a:solidFill>
                  <a:schemeClr val="accent4">
                    <a:hueOff val="414058"/>
                    <a:satOff val="2144"/>
                    <a:lumOff val="10379"/>
                  </a:schemeClr>
                </a:solidFill>
              </a:rPr>
              <a:t>bridging </a:t>
            </a:r>
            <a:r>
              <a:rPr sz="6600" dirty="0"/>
              <a:t>solutions and stakeholders</a:t>
            </a:r>
          </a:p>
        </p:txBody>
      </p:sp>
      <p:sp>
        <p:nvSpPr>
          <p:cNvPr id="168" name="Shape 168"/>
          <p:cNvSpPr txBox="1"/>
          <p:nvPr/>
        </p:nvSpPr>
        <p:spPr>
          <a:xfrm>
            <a:off x="762000" y="9758678"/>
            <a:ext cx="22860000" cy="3373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a:lnSpc>
                <a:spcPct val="80000"/>
              </a:lnSpc>
              <a:spcBef>
                <a:spcPts val="0"/>
              </a:spcBef>
              <a:defRPr sz="25000" cap="all">
                <a:solidFill>
                  <a:schemeClr val="accent5">
                    <a:hueOff val="343847"/>
                    <a:satOff val="6318"/>
                    <a:lumOff val="8159"/>
                  </a:schemeClr>
                </a:solidFill>
                <a:latin typeface="+mn-lt"/>
                <a:ea typeface="+mn-ea"/>
                <a:cs typeface="+mn-cs"/>
                <a:sym typeface="DIN Condensed"/>
              </a:defRPr>
            </a:lvl1pPr>
          </a:lstStyle>
          <a:p>
            <a:r>
              <a:rPr dirty="0" err="1">
                <a:solidFill>
                  <a:srgbClr val="EF4E47"/>
                </a:solidFill>
              </a:rPr>
              <a:t>Ddos</a:t>
            </a:r>
            <a:r>
              <a:rPr dirty="0"/>
              <a:t> clearing house</a:t>
            </a:r>
          </a:p>
        </p:txBody>
      </p:sp>
      <p:sp>
        <p:nvSpPr>
          <p:cNvPr id="169" name="Shape 169"/>
          <p:cNvSpPr txBox="1"/>
          <p:nvPr/>
        </p:nvSpPr>
        <p:spPr>
          <a:xfrm>
            <a:off x="1066121" y="7191890"/>
            <a:ext cx="10974158" cy="1711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0"/>
              </a:spcBef>
              <a:defRPr sz="12900" cap="all">
                <a:solidFill>
                  <a:schemeClr val="accent1"/>
                </a:solidFill>
                <a:latin typeface="+mn-lt"/>
                <a:ea typeface="+mn-ea"/>
                <a:cs typeface="+mn-cs"/>
                <a:sym typeface="DIN Condensed"/>
              </a:defRPr>
            </a:lvl1pPr>
          </a:lstStyle>
          <a:p>
            <a:r>
              <a:rPr dirty="0"/>
              <a:t>in the Netherlands</a:t>
            </a:r>
          </a:p>
        </p:txBody>
      </p:sp>
      <p:sp>
        <p:nvSpPr>
          <p:cNvPr id="170" name="Shape 170"/>
          <p:cNvSpPr txBox="1"/>
          <p:nvPr/>
        </p:nvSpPr>
        <p:spPr>
          <a:xfrm>
            <a:off x="22386042" y="13064964"/>
            <a:ext cx="1907573"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lang="nl-NL" dirty="0">
                <a:latin typeface="DIN Alternate" pitchFamily="50" charset="0"/>
              </a:rPr>
              <a:t>2019-05-21</a:t>
            </a:r>
            <a:endParaRPr dirty="0">
              <a:latin typeface="DIN Alternate" pitchFamily="50" charset="0"/>
            </a:endParaRPr>
          </a:p>
        </p:txBody>
      </p:sp>
      <p:sp>
        <p:nvSpPr>
          <p:cNvPr id="10" name="Shape 169">
            <a:extLst>
              <a:ext uri="{FF2B5EF4-FFF2-40B4-BE49-F238E27FC236}">
                <a16:creationId xmlns:a16="http://schemas.microsoft.com/office/drawing/2014/main" id="{E16AA1C3-F65A-4927-9BFE-0AFEB9976450}"/>
              </a:ext>
            </a:extLst>
          </p:cNvPr>
          <p:cNvSpPr txBox="1"/>
          <p:nvPr/>
        </p:nvSpPr>
        <p:spPr>
          <a:xfrm>
            <a:off x="11808528" y="7191890"/>
            <a:ext cx="4732065" cy="1711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0"/>
              </a:spcBef>
              <a:defRPr sz="12900" cap="all">
                <a:solidFill>
                  <a:schemeClr val="accent1"/>
                </a:solidFill>
                <a:latin typeface="+mn-lt"/>
                <a:ea typeface="+mn-ea"/>
                <a:cs typeface="+mn-cs"/>
                <a:sym typeface="DIN Condensed"/>
              </a:defRPr>
            </a:lvl1pPr>
          </a:lstStyle>
          <a:p>
            <a:r>
              <a:rPr lang="nl-NL" dirty="0"/>
              <a:t>, </a:t>
            </a:r>
            <a:r>
              <a:rPr lang="nl-NL" dirty="0" err="1"/>
              <a:t>europe</a:t>
            </a:r>
            <a:endParaRPr dirty="0"/>
          </a:p>
        </p:txBody>
      </p:sp>
      <p:sp>
        <p:nvSpPr>
          <p:cNvPr id="11" name="Shape 169">
            <a:extLst>
              <a:ext uri="{FF2B5EF4-FFF2-40B4-BE49-F238E27FC236}">
                <a16:creationId xmlns:a16="http://schemas.microsoft.com/office/drawing/2014/main" id="{CA02B321-D889-44C0-A82F-57B14CF7F833}"/>
              </a:ext>
            </a:extLst>
          </p:cNvPr>
          <p:cNvSpPr txBox="1"/>
          <p:nvPr/>
        </p:nvSpPr>
        <p:spPr>
          <a:xfrm>
            <a:off x="16360583" y="7191890"/>
            <a:ext cx="7242367" cy="17118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0"/>
              </a:spcBef>
              <a:defRPr sz="12900" cap="all">
                <a:solidFill>
                  <a:schemeClr val="accent1"/>
                </a:solidFill>
                <a:latin typeface="+mn-lt"/>
                <a:ea typeface="+mn-ea"/>
                <a:cs typeface="+mn-cs"/>
                <a:sym typeface="DIN Condensed"/>
              </a:defRPr>
            </a:lvl1pPr>
          </a:lstStyle>
          <a:p>
            <a:r>
              <a:rPr lang="nl-NL" dirty="0"/>
              <a:t>, </a:t>
            </a:r>
            <a:r>
              <a:rPr lang="nl-NL" dirty="0" err="1"/>
              <a:t>and</a:t>
            </a:r>
            <a:r>
              <a:rPr lang="nl-NL" dirty="0"/>
              <a:t> </a:t>
            </a:r>
            <a:r>
              <a:rPr lang="nl-NL" dirty="0" err="1"/>
              <a:t>beyond</a:t>
            </a:r>
            <a:endParaRPr dirty="0"/>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25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25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7">
                                            <p:txEl>
                                              <p:pRg st="0" end="0"/>
                                            </p:txEl>
                                          </p:spTgt>
                                        </p:tgtEl>
                                        <p:attrNameLst>
                                          <p:attrName>style.visibility</p:attrName>
                                        </p:attrNameLst>
                                      </p:cBhvr>
                                      <p:to>
                                        <p:strVal val="visible"/>
                                      </p:to>
                                    </p:set>
                                    <p:animEffect transition="in" filter="fade">
                                      <p:cBhvr>
                                        <p:cTn id="27" dur="250"/>
                                        <p:tgtEl>
                                          <p:spTgt spid="1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fade">
                                      <p:cBhvr>
                                        <p:cTn id="32" dur="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uiExpand="1" build="p"/>
      <p:bldP spid="168" grpId="0" animBg="1"/>
      <p:bldP spid="169"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path1314.png"/>
          <p:cNvPicPr>
            <a:picLocks noChangeAspect="1"/>
          </p:cNvPicPr>
          <p:nvPr/>
        </p:nvPicPr>
        <p:blipFill>
          <a:blip r:embed="rId3">
            <a:extLst/>
          </a:blip>
          <a:stretch>
            <a:fillRect/>
          </a:stretch>
        </p:blipFill>
        <p:spPr>
          <a:xfrm>
            <a:off x="14203230" y="9330892"/>
            <a:ext cx="1648585" cy="2646411"/>
          </a:xfrm>
          <a:prstGeom prst="rect">
            <a:avLst/>
          </a:prstGeom>
          <a:ln w="12700">
            <a:miter lim="400000"/>
          </a:ln>
        </p:spPr>
      </p:pic>
      <p:sp>
        <p:nvSpPr>
          <p:cNvPr id="254" name="Shape 254"/>
          <p:cNvSpPr txBox="1"/>
          <p:nvPr/>
        </p:nvSpPr>
        <p:spPr>
          <a:xfrm>
            <a:off x="762000" y="1104895"/>
            <a:ext cx="22860000" cy="3276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0"/>
              </a:spcBef>
              <a:defRPr sz="25000" cap="all">
                <a:solidFill>
                  <a:schemeClr val="accent1"/>
                </a:solidFill>
                <a:latin typeface="+mn-lt"/>
                <a:ea typeface="+mn-ea"/>
                <a:cs typeface="+mn-cs"/>
                <a:sym typeface="DIN Condensed"/>
              </a:defRPr>
            </a:lvl1pPr>
          </a:lstStyle>
          <a:p>
            <a:r>
              <a:t>Ddos clearing house</a:t>
            </a:r>
          </a:p>
        </p:txBody>
      </p:sp>
      <p:pic>
        <p:nvPicPr>
          <p:cNvPr id="255" name="path1314.png"/>
          <p:cNvPicPr>
            <a:picLocks noChangeAspect="1"/>
          </p:cNvPicPr>
          <p:nvPr/>
        </p:nvPicPr>
        <p:blipFill>
          <a:blip r:embed="rId4">
            <a:extLst/>
          </a:blip>
          <a:stretch>
            <a:fillRect/>
          </a:stretch>
        </p:blipFill>
        <p:spPr>
          <a:xfrm>
            <a:off x="9686599" y="9633842"/>
            <a:ext cx="3635178" cy="1786783"/>
          </a:xfrm>
          <a:prstGeom prst="rect">
            <a:avLst/>
          </a:prstGeom>
          <a:ln w="12700">
            <a:miter lim="400000"/>
          </a:ln>
        </p:spPr>
      </p:pic>
      <p:pic>
        <p:nvPicPr>
          <p:cNvPr id="256" name="path1314.png"/>
          <p:cNvPicPr>
            <a:picLocks noChangeAspect="1"/>
          </p:cNvPicPr>
          <p:nvPr/>
        </p:nvPicPr>
        <p:blipFill>
          <a:blip r:embed="rId5">
            <a:extLst/>
          </a:blip>
          <a:stretch>
            <a:fillRect/>
          </a:stretch>
        </p:blipFill>
        <p:spPr>
          <a:xfrm>
            <a:off x="12315427" y="9828951"/>
            <a:ext cx="1951084" cy="1396566"/>
          </a:xfrm>
          <a:prstGeom prst="rect">
            <a:avLst/>
          </a:prstGeom>
          <a:ln w="12700">
            <a:miter lim="400000"/>
          </a:ln>
        </p:spPr>
      </p:pic>
      <p:pic>
        <p:nvPicPr>
          <p:cNvPr id="257" name="path1314.png"/>
          <p:cNvPicPr>
            <a:picLocks noChangeAspect="1"/>
          </p:cNvPicPr>
          <p:nvPr/>
        </p:nvPicPr>
        <p:blipFill>
          <a:blip r:embed="rId6">
            <a:extLst/>
          </a:blip>
          <a:stretch>
            <a:fillRect/>
          </a:stretch>
        </p:blipFill>
        <p:spPr>
          <a:xfrm>
            <a:off x="9631206" y="6652144"/>
            <a:ext cx="6222931" cy="2649367"/>
          </a:xfrm>
          <a:prstGeom prst="rect">
            <a:avLst/>
          </a:prstGeom>
          <a:ln w="12700">
            <a:miter lim="400000"/>
          </a:ln>
        </p:spPr>
      </p:pic>
      <p:pic>
        <p:nvPicPr>
          <p:cNvPr id="258" name="path1314.png"/>
          <p:cNvPicPr>
            <a:picLocks noChangeAspect="1"/>
          </p:cNvPicPr>
          <p:nvPr/>
        </p:nvPicPr>
        <p:blipFill>
          <a:blip r:embed="rId7">
            <a:extLst/>
          </a:blip>
          <a:stretch>
            <a:fillRect/>
          </a:stretch>
        </p:blipFill>
        <p:spPr>
          <a:xfrm>
            <a:off x="7425928" y="4232081"/>
            <a:ext cx="10379488" cy="8649574"/>
          </a:xfrm>
          <a:prstGeom prst="rect">
            <a:avLst/>
          </a:prstGeom>
          <a:ln w="12700">
            <a:miter lim="400000"/>
          </a:ln>
        </p:spPr>
      </p:pic>
      <p:pic>
        <p:nvPicPr>
          <p:cNvPr id="259" name="path13142.png"/>
          <p:cNvPicPr>
            <a:picLocks noChangeAspect="1"/>
          </p:cNvPicPr>
          <p:nvPr/>
        </p:nvPicPr>
        <p:blipFill>
          <a:blip r:embed="rId8">
            <a:extLst/>
          </a:blip>
          <a:stretch>
            <a:fillRect/>
          </a:stretch>
        </p:blipFill>
        <p:spPr>
          <a:xfrm>
            <a:off x="13989629" y="10691072"/>
            <a:ext cx="694142" cy="694141"/>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ath1314.png"/>
          <p:cNvPicPr>
            <a:picLocks noChangeAspect="1"/>
          </p:cNvPicPr>
          <p:nvPr/>
        </p:nvPicPr>
        <p:blipFill>
          <a:blip r:embed="rId3">
            <a:extLst/>
          </a:blip>
          <a:stretch>
            <a:fillRect/>
          </a:stretch>
        </p:blipFill>
        <p:spPr>
          <a:xfrm rot="5134865">
            <a:off x="16984552" y="10081552"/>
            <a:ext cx="2285838" cy="3669372"/>
          </a:xfrm>
          <a:prstGeom prst="rect">
            <a:avLst/>
          </a:prstGeom>
          <a:ln w="12700">
            <a:miter lim="400000"/>
          </a:ln>
        </p:spPr>
      </p:pic>
      <p:sp>
        <p:nvSpPr>
          <p:cNvPr id="262" name="Shape 262"/>
          <p:cNvSpPr txBox="1"/>
          <p:nvPr/>
        </p:nvSpPr>
        <p:spPr>
          <a:xfrm>
            <a:off x="772922" y="1079495"/>
            <a:ext cx="22860001" cy="3276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0"/>
              </a:spcBef>
              <a:defRPr sz="25000" cap="all">
                <a:solidFill>
                  <a:schemeClr val="accent1"/>
                </a:solidFill>
                <a:latin typeface="+mn-lt"/>
                <a:ea typeface="+mn-ea"/>
                <a:cs typeface="+mn-cs"/>
                <a:sym typeface="DIN Condensed"/>
              </a:defRPr>
            </a:lvl1pPr>
          </a:lstStyle>
          <a:p>
            <a:r>
              <a:rPr dirty="0" err="1"/>
              <a:t>Ddos</a:t>
            </a:r>
            <a:r>
              <a:rPr dirty="0"/>
              <a:t> clearing house</a:t>
            </a:r>
          </a:p>
        </p:txBody>
      </p:sp>
      <p:pic>
        <p:nvPicPr>
          <p:cNvPr id="263" name="path1314.png"/>
          <p:cNvPicPr>
            <a:picLocks noChangeAspect="1"/>
          </p:cNvPicPr>
          <p:nvPr/>
        </p:nvPicPr>
        <p:blipFill>
          <a:blip r:embed="rId4">
            <a:extLst/>
          </a:blip>
          <a:stretch>
            <a:fillRect/>
          </a:stretch>
        </p:blipFill>
        <p:spPr>
          <a:xfrm>
            <a:off x="12425574" y="7948041"/>
            <a:ext cx="4584471" cy="2253384"/>
          </a:xfrm>
          <a:prstGeom prst="rect">
            <a:avLst/>
          </a:prstGeom>
          <a:ln w="12700">
            <a:miter lim="400000"/>
          </a:ln>
        </p:spPr>
      </p:pic>
      <p:pic>
        <p:nvPicPr>
          <p:cNvPr id="264" name="path1314.png"/>
          <p:cNvPicPr>
            <a:picLocks noChangeAspect="1"/>
          </p:cNvPicPr>
          <p:nvPr/>
        </p:nvPicPr>
        <p:blipFill>
          <a:blip r:embed="rId5">
            <a:extLst/>
          </a:blip>
          <a:stretch>
            <a:fillRect/>
          </a:stretch>
        </p:blipFill>
        <p:spPr>
          <a:xfrm>
            <a:off x="19910567" y="8143150"/>
            <a:ext cx="2602954" cy="1863167"/>
          </a:xfrm>
          <a:prstGeom prst="rect">
            <a:avLst/>
          </a:prstGeom>
          <a:ln w="12700">
            <a:miter lim="400000"/>
          </a:ln>
        </p:spPr>
      </p:pic>
      <p:pic>
        <p:nvPicPr>
          <p:cNvPr id="265" name="path1314.png"/>
          <p:cNvPicPr>
            <a:picLocks noChangeAspect="1"/>
          </p:cNvPicPr>
          <p:nvPr/>
        </p:nvPicPr>
        <p:blipFill>
          <a:blip r:embed="rId6">
            <a:extLst/>
          </a:blip>
          <a:stretch>
            <a:fillRect/>
          </a:stretch>
        </p:blipFill>
        <p:spPr>
          <a:xfrm>
            <a:off x="15016007" y="4924944"/>
            <a:ext cx="6222931" cy="2649367"/>
          </a:xfrm>
          <a:prstGeom prst="rect">
            <a:avLst/>
          </a:prstGeom>
          <a:ln w="12700">
            <a:miter lim="400000"/>
          </a:ln>
        </p:spPr>
      </p:pic>
      <p:pic>
        <p:nvPicPr>
          <p:cNvPr id="266" name="path1314.png"/>
          <p:cNvPicPr>
            <a:picLocks noChangeAspect="1"/>
          </p:cNvPicPr>
          <p:nvPr/>
        </p:nvPicPr>
        <p:blipFill>
          <a:blip r:embed="rId7">
            <a:extLst/>
          </a:blip>
          <a:stretch>
            <a:fillRect/>
          </a:stretch>
        </p:blipFill>
        <p:spPr>
          <a:xfrm>
            <a:off x="1380728" y="4308281"/>
            <a:ext cx="10379488" cy="8649574"/>
          </a:xfrm>
          <a:prstGeom prst="rect">
            <a:avLst/>
          </a:prstGeom>
          <a:ln w="12700">
            <a:miter lim="400000"/>
          </a:ln>
        </p:spPr>
      </p:pic>
      <p:pic>
        <p:nvPicPr>
          <p:cNvPr id="267" name="path13142.png"/>
          <p:cNvPicPr>
            <a:picLocks noChangeAspect="1"/>
          </p:cNvPicPr>
          <p:nvPr/>
        </p:nvPicPr>
        <p:blipFill>
          <a:blip r:embed="rId8">
            <a:extLst/>
          </a:blip>
          <a:stretch>
            <a:fillRect/>
          </a:stretch>
        </p:blipFill>
        <p:spPr>
          <a:xfrm rot="8766238">
            <a:off x="17675403" y="8319931"/>
            <a:ext cx="1569806" cy="1569806"/>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ath1314.png"/>
          <p:cNvPicPr>
            <a:picLocks noChangeAspect="1"/>
          </p:cNvPicPr>
          <p:nvPr/>
        </p:nvPicPr>
        <p:blipFill>
          <a:blip r:embed="rId3">
            <a:extLst/>
          </a:blip>
          <a:stretch>
            <a:fillRect/>
          </a:stretch>
        </p:blipFill>
        <p:spPr>
          <a:xfrm rot="5134865">
            <a:off x="2016513" y="7502958"/>
            <a:ext cx="2285838" cy="3669371"/>
          </a:xfrm>
          <a:prstGeom prst="rect">
            <a:avLst/>
          </a:prstGeom>
          <a:ln w="12700">
            <a:miter lim="400000"/>
          </a:ln>
        </p:spPr>
      </p:pic>
      <p:pic>
        <p:nvPicPr>
          <p:cNvPr id="272" name="path1314.png"/>
          <p:cNvPicPr>
            <a:picLocks noChangeAspect="1"/>
          </p:cNvPicPr>
          <p:nvPr/>
        </p:nvPicPr>
        <p:blipFill>
          <a:blip r:embed="rId4">
            <a:extLst/>
          </a:blip>
          <a:stretch>
            <a:fillRect/>
          </a:stretch>
        </p:blipFill>
        <p:spPr>
          <a:xfrm>
            <a:off x="620306" y="369794"/>
            <a:ext cx="4584471" cy="2253384"/>
          </a:xfrm>
          <a:prstGeom prst="rect">
            <a:avLst/>
          </a:prstGeom>
          <a:ln w="12700">
            <a:miter lim="400000"/>
          </a:ln>
        </p:spPr>
      </p:pic>
      <p:pic>
        <p:nvPicPr>
          <p:cNvPr id="273" name="path1314.png"/>
          <p:cNvPicPr>
            <a:picLocks noChangeAspect="1"/>
          </p:cNvPicPr>
          <p:nvPr/>
        </p:nvPicPr>
        <p:blipFill>
          <a:blip r:embed="rId5">
            <a:extLst/>
          </a:blip>
          <a:stretch>
            <a:fillRect/>
          </a:stretch>
        </p:blipFill>
        <p:spPr>
          <a:xfrm>
            <a:off x="2062877" y="11636701"/>
            <a:ext cx="2193111" cy="1569806"/>
          </a:xfrm>
          <a:prstGeom prst="rect">
            <a:avLst/>
          </a:prstGeom>
          <a:ln w="12700">
            <a:miter lim="400000"/>
          </a:ln>
        </p:spPr>
      </p:pic>
      <p:pic>
        <p:nvPicPr>
          <p:cNvPr id="274" name="path13142.png"/>
          <p:cNvPicPr>
            <a:picLocks noChangeAspect="1"/>
          </p:cNvPicPr>
          <p:nvPr/>
        </p:nvPicPr>
        <p:blipFill>
          <a:blip r:embed="rId6">
            <a:extLst/>
          </a:blip>
          <a:stretch>
            <a:fillRect/>
          </a:stretch>
        </p:blipFill>
        <p:spPr>
          <a:xfrm>
            <a:off x="2374529" y="4321435"/>
            <a:ext cx="1569806" cy="1569806"/>
          </a:xfrm>
          <a:prstGeom prst="rect">
            <a:avLst/>
          </a:prstGeom>
          <a:ln w="12700">
            <a:miter lim="400000"/>
          </a:ln>
        </p:spPr>
      </p:pic>
      <p:sp>
        <p:nvSpPr>
          <p:cNvPr id="275" name="Shape 275"/>
          <p:cNvSpPr txBox="1"/>
          <p:nvPr/>
        </p:nvSpPr>
        <p:spPr>
          <a:xfrm>
            <a:off x="5568386" y="704207"/>
            <a:ext cx="17474067" cy="2006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rPr dirty="0"/>
              <a:t>Network Measurement </a:t>
            </a:r>
          </a:p>
          <a:p>
            <a:pPr>
              <a:lnSpc>
                <a:spcPct val="80000"/>
              </a:lnSpc>
              <a:spcBef>
                <a:spcPts val="0"/>
              </a:spcBef>
              <a:defRPr sz="7500" cap="all">
                <a:solidFill>
                  <a:schemeClr val="accent1"/>
                </a:solidFill>
                <a:latin typeface="+mn-lt"/>
                <a:ea typeface="+mn-ea"/>
                <a:cs typeface="+mn-cs"/>
                <a:sym typeface="DIN Condensed"/>
              </a:defRPr>
            </a:pPr>
            <a:r>
              <a:rPr dirty="0"/>
              <a:t>(</a:t>
            </a:r>
            <a:r>
              <a:rPr dirty="0" err="1"/>
              <a:t>pcap</a:t>
            </a:r>
            <a:r>
              <a:rPr dirty="0"/>
              <a:t>, net flow, </a:t>
            </a:r>
            <a:r>
              <a:rPr dirty="0" err="1"/>
              <a:t>ipfix</a:t>
            </a:r>
            <a:r>
              <a:rPr dirty="0"/>
              <a:t>, </a:t>
            </a:r>
            <a:r>
              <a:rPr dirty="0" err="1"/>
              <a:t>sflow</a:t>
            </a:r>
            <a:r>
              <a:rPr dirty="0"/>
              <a:t>, logs, …)</a:t>
            </a:r>
          </a:p>
        </p:txBody>
      </p:sp>
      <p:sp>
        <p:nvSpPr>
          <p:cNvPr id="276" name="Shape 276"/>
          <p:cNvSpPr txBox="1"/>
          <p:nvPr/>
        </p:nvSpPr>
        <p:spPr>
          <a:xfrm>
            <a:off x="5571941" y="3202259"/>
            <a:ext cx="19259734" cy="38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rPr dirty="0" err="1"/>
              <a:t>DDoS_Dissector</a:t>
            </a:r>
            <a:endParaRPr dirty="0"/>
          </a:p>
          <a:p>
            <a:pPr>
              <a:lnSpc>
                <a:spcPct val="80000"/>
              </a:lnSpc>
              <a:spcBef>
                <a:spcPts val="0"/>
              </a:spcBef>
              <a:defRPr sz="7500" cap="all">
                <a:solidFill>
                  <a:schemeClr val="accent1"/>
                </a:solidFill>
                <a:latin typeface="+mn-lt"/>
                <a:ea typeface="+mn-ea"/>
                <a:cs typeface="+mn-cs"/>
                <a:sym typeface="DIN Condensed"/>
              </a:defRPr>
            </a:pPr>
            <a:r>
              <a:rPr dirty="0"/>
              <a:t>input: network measurement</a:t>
            </a:r>
          </a:p>
          <a:p>
            <a:pPr>
              <a:lnSpc>
                <a:spcPct val="80000"/>
              </a:lnSpc>
              <a:spcBef>
                <a:spcPts val="0"/>
              </a:spcBef>
              <a:defRPr sz="7500" cap="all">
                <a:solidFill>
                  <a:schemeClr val="accent1"/>
                </a:solidFill>
                <a:latin typeface="+mn-lt"/>
                <a:ea typeface="+mn-ea"/>
                <a:cs typeface="+mn-cs"/>
                <a:sym typeface="DIN Condensed"/>
              </a:defRPr>
            </a:pPr>
            <a:r>
              <a:rPr dirty="0"/>
              <a:t>Output: DDoS fingerprint (+*NOTES)</a:t>
            </a:r>
          </a:p>
          <a:p>
            <a:pPr lvl="5">
              <a:lnSpc>
                <a:spcPct val="80000"/>
              </a:lnSpc>
              <a:spcBef>
                <a:spcPts val="0"/>
              </a:spcBef>
              <a:defRPr sz="7500" cap="all">
                <a:solidFill>
                  <a:schemeClr val="accent1"/>
                </a:solidFill>
                <a:latin typeface="+mn-lt"/>
                <a:ea typeface="+mn-ea"/>
                <a:cs typeface="+mn-cs"/>
                <a:sym typeface="DIN Condensed"/>
              </a:defRPr>
            </a:pPr>
            <a:r>
              <a:rPr dirty="0"/>
              <a:t>               filtered</a:t>
            </a:r>
            <a:r>
              <a:rPr lang="nl-NL" dirty="0"/>
              <a:t> &amp; </a:t>
            </a:r>
            <a:r>
              <a:rPr dirty="0"/>
              <a:t>anonymized </a:t>
            </a:r>
            <a:r>
              <a:rPr dirty="0" err="1"/>
              <a:t>netw</a:t>
            </a:r>
            <a:r>
              <a:rPr lang="nl-NL" dirty="0" err="1"/>
              <a:t>ork</a:t>
            </a:r>
            <a:r>
              <a:rPr dirty="0"/>
              <a:t> </a:t>
            </a:r>
            <a:r>
              <a:rPr dirty="0" err="1"/>
              <a:t>measU</a:t>
            </a:r>
            <a:r>
              <a:rPr lang="nl-NL" dirty="0" err="1"/>
              <a:t>rements</a:t>
            </a:r>
            <a:endParaRPr dirty="0"/>
          </a:p>
        </p:txBody>
      </p:sp>
      <p:sp>
        <p:nvSpPr>
          <p:cNvPr id="277" name="Shape 277"/>
          <p:cNvSpPr txBox="1"/>
          <p:nvPr/>
        </p:nvSpPr>
        <p:spPr>
          <a:xfrm>
            <a:off x="5571940" y="7381843"/>
            <a:ext cx="18812059" cy="3911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rPr dirty="0" err="1"/>
              <a:t>DDoS_Fingerprint_converters</a:t>
            </a:r>
            <a:endParaRPr dirty="0"/>
          </a:p>
          <a:p>
            <a:pPr>
              <a:lnSpc>
                <a:spcPct val="80000"/>
              </a:lnSpc>
              <a:spcBef>
                <a:spcPts val="0"/>
              </a:spcBef>
              <a:defRPr sz="7500" cap="all">
                <a:solidFill>
                  <a:schemeClr val="accent1"/>
                </a:solidFill>
                <a:latin typeface="+mn-lt"/>
                <a:ea typeface="+mn-ea"/>
                <a:cs typeface="+mn-cs"/>
                <a:sym typeface="DIN Condensed"/>
              </a:defRPr>
            </a:pPr>
            <a:r>
              <a:rPr dirty="0"/>
              <a:t>input: </a:t>
            </a:r>
            <a:r>
              <a:rPr dirty="0" err="1"/>
              <a:t>ddos</a:t>
            </a:r>
            <a:r>
              <a:rPr dirty="0"/>
              <a:t> fingerprint</a:t>
            </a:r>
          </a:p>
          <a:p>
            <a:pPr>
              <a:lnSpc>
                <a:spcPct val="80000"/>
              </a:lnSpc>
              <a:spcBef>
                <a:spcPts val="0"/>
              </a:spcBef>
              <a:defRPr sz="7500" cap="all">
                <a:solidFill>
                  <a:schemeClr val="accent1"/>
                </a:solidFill>
                <a:latin typeface="+mn-lt"/>
                <a:ea typeface="+mn-ea"/>
                <a:cs typeface="+mn-cs"/>
                <a:sym typeface="DIN Condensed"/>
              </a:defRPr>
            </a:pPr>
            <a:r>
              <a:rPr dirty="0"/>
              <a:t>Output: rule/signature for specific </a:t>
            </a:r>
            <a:r>
              <a:rPr dirty="0" err="1"/>
              <a:t>hw</a:t>
            </a:r>
            <a:r>
              <a:rPr dirty="0"/>
              <a:t>/</a:t>
            </a:r>
            <a:r>
              <a:rPr dirty="0" err="1"/>
              <a:t>sw</a:t>
            </a:r>
            <a:r>
              <a:rPr dirty="0"/>
              <a:t> solution(s)</a:t>
            </a:r>
          </a:p>
          <a:p>
            <a:pPr>
              <a:lnSpc>
                <a:spcPct val="80000"/>
              </a:lnSpc>
              <a:spcBef>
                <a:spcPts val="0"/>
              </a:spcBef>
              <a:defRPr sz="7500" cap="all">
                <a:solidFill>
                  <a:schemeClr val="accent1"/>
                </a:solidFill>
                <a:latin typeface="+mn-lt"/>
                <a:ea typeface="+mn-ea"/>
                <a:cs typeface="+mn-cs"/>
                <a:sym typeface="DIN Condensed"/>
              </a:defRPr>
            </a:pPr>
            <a:r>
              <a:rPr dirty="0"/>
              <a:t>(SNORT, SURICATA, BRO, </a:t>
            </a:r>
            <a:r>
              <a:rPr dirty="0" err="1"/>
              <a:t>IPtables</a:t>
            </a:r>
            <a:r>
              <a:rPr dirty="0"/>
              <a:t>, </a:t>
            </a:r>
            <a:r>
              <a:rPr dirty="0" err="1"/>
              <a:t>ebpf</a:t>
            </a:r>
            <a:r>
              <a:rPr dirty="0"/>
              <a:t>, </a:t>
            </a:r>
            <a:r>
              <a:rPr dirty="0" err="1"/>
              <a:t>bgp</a:t>
            </a:r>
            <a:r>
              <a:rPr dirty="0"/>
              <a:t> </a:t>
            </a:r>
            <a:r>
              <a:rPr dirty="0" err="1"/>
              <a:t>flowspec</a:t>
            </a:r>
            <a:r>
              <a:rPr dirty="0"/>
              <a:t>, …)</a:t>
            </a:r>
          </a:p>
        </p:txBody>
      </p:sp>
      <p:sp>
        <p:nvSpPr>
          <p:cNvPr id="278" name="Shape 278"/>
          <p:cNvSpPr txBox="1"/>
          <p:nvPr/>
        </p:nvSpPr>
        <p:spPr>
          <a:xfrm>
            <a:off x="5571941" y="11558001"/>
            <a:ext cx="18191752" cy="2006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t>DDoSDB</a:t>
            </a:r>
          </a:p>
          <a:p>
            <a:pPr>
              <a:lnSpc>
                <a:spcPct val="80000"/>
              </a:lnSpc>
              <a:spcBef>
                <a:spcPts val="0"/>
              </a:spcBef>
              <a:defRPr sz="7500" cap="all">
                <a:solidFill>
                  <a:schemeClr val="accent1"/>
                </a:solidFill>
                <a:latin typeface="+mn-lt"/>
                <a:ea typeface="+mn-ea"/>
                <a:cs typeface="+mn-cs"/>
                <a:sym typeface="DIN Condensed"/>
              </a:defRPr>
            </a:pPr>
            <a:r>
              <a:t>STORE, enrich, and distribute DDoS attack related info</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50"/>
                                        <p:tgtEl>
                                          <p:spTgt spid="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6"/>
                                        </p:tgtEl>
                                        <p:attrNameLst>
                                          <p:attrName>style.visibility</p:attrName>
                                        </p:attrNameLst>
                                      </p:cBhvr>
                                      <p:to>
                                        <p:strVal val="visible"/>
                                      </p:to>
                                    </p:set>
                                    <p:animEffect transition="in" filter="fade">
                                      <p:cBhvr>
                                        <p:cTn id="10" dur="500"/>
                                        <p:tgtEl>
                                          <p:spTgt spid="27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1"/>
                                        </p:tgtEl>
                                        <p:attrNameLst>
                                          <p:attrName>style.visibility</p:attrName>
                                        </p:attrNameLst>
                                      </p:cBhvr>
                                      <p:to>
                                        <p:strVal val="visible"/>
                                      </p:to>
                                    </p:set>
                                    <p:animEffect transition="in" filter="fade">
                                      <p:cBhvr>
                                        <p:cTn id="15" dur="250"/>
                                        <p:tgtEl>
                                          <p:spTgt spid="2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7"/>
                                        </p:tgtEl>
                                        <p:attrNameLst>
                                          <p:attrName>style.visibility</p:attrName>
                                        </p:attrNameLst>
                                      </p:cBhvr>
                                      <p:to>
                                        <p:strVal val="visible"/>
                                      </p:to>
                                    </p:set>
                                    <p:animEffect transition="in" filter="fade">
                                      <p:cBhvr>
                                        <p:cTn id="18" dur="500"/>
                                        <p:tgtEl>
                                          <p:spTgt spid="27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3"/>
                                        </p:tgtEl>
                                        <p:attrNameLst>
                                          <p:attrName>style.visibility</p:attrName>
                                        </p:attrNameLst>
                                      </p:cBhvr>
                                      <p:to>
                                        <p:strVal val="visible"/>
                                      </p:to>
                                    </p:set>
                                    <p:animEffect transition="in" filter="fade">
                                      <p:cBhvr>
                                        <p:cTn id="23" dur="250"/>
                                        <p:tgtEl>
                                          <p:spTgt spid="2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8"/>
                                        </p:tgtEl>
                                        <p:attrNameLst>
                                          <p:attrName>style.visibility</p:attrName>
                                        </p:attrNameLst>
                                      </p:cBhvr>
                                      <p:to>
                                        <p:strVal val="visible"/>
                                      </p:to>
                                    </p:set>
                                    <p:animEffect transition="in" filter="fade">
                                      <p:cBhvr>
                                        <p:cTn id="26" dur="5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77" grpId="0" animBg="1"/>
      <p:bldP spid="2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281" name="Shape 281"/>
          <p:cNvSpPr txBox="1"/>
          <p:nvPr/>
        </p:nvSpPr>
        <p:spPr>
          <a:xfrm>
            <a:off x="4590087" y="2508532"/>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DDoS</a:t>
            </a:r>
          </a:p>
          <a:p>
            <a:pPr algn="ctr">
              <a:lnSpc>
                <a:spcPct val="80000"/>
              </a:lnSpc>
              <a:spcBef>
                <a:spcPts val="0"/>
              </a:spcBef>
              <a:defRPr sz="8700" cap="all">
                <a:solidFill>
                  <a:schemeClr val="accent1"/>
                </a:solidFill>
                <a:latin typeface="+mn-lt"/>
                <a:ea typeface="+mn-ea"/>
                <a:cs typeface="+mn-cs"/>
                <a:sym typeface="DIN Condensed"/>
              </a:defRPr>
            </a:pPr>
            <a:r>
              <a:t>protection</a:t>
            </a:r>
          </a:p>
          <a:p>
            <a:pPr algn="ctr">
              <a:lnSpc>
                <a:spcPct val="80000"/>
              </a:lnSpc>
              <a:spcBef>
                <a:spcPts val="0"/>
              </a:spcBef>
              <a:defRPr sz="8700" cap="all">
                <a:solidFill>
                  <a:schemeClr val="accent1"/>
                </a:solidFill>
                <a:latin typeface="+mn-lt"/>
                <a:ea typeface="+mn-ea"/>
                <a:cs typeface="+mn-cs"/>
                <a:sym typeface="DIN Condensed"/>
              </a:defRPr>
            </a:pPr>
            <a:r>
              <a:t>providers</a:t>
            </a:r>
          </a:p>
        </p:txBody>
      </p:sp>
      <p:sp>
        <p:nvSpPr>
          <p:cNvPr id="282" name="Shape 282"/>
          <p:cNvSpPr txBox="1"/>
          <p:nvPr/>
        </p:nvSpPr>
        <p:spPr>
          <a:xfrm>
            <a:off x="696467" y="3609367"/>
            <a:ext cx="2894229"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Victims</a:t>
            </a:r>
          </a:p>
        </p:txBody>
      </p:sp>
      <p:sp>
        <p:nvSpPr>
          <p:cNvPr id="283" name="Shape 283"/>
          <p:cNvSpPr txBox="1"/>
          <p:nvPr/>
        </p:nvSpPr>
        <p:spPr>
          <a:xfrm>
            <a:off x="10065924" y="1958114"/>
            <a:ext cx="4252152" cy="450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Network</a:t>
            </a:r>
          </a:p>
          <a:p>
            <a:pPr algn="ctr">
              <a:lnSpc>
                <a:spcPct val="80000"/>
              </a:lnSpc>
              <a:spcBef>
                <a:spcPts val="0"/>
              </a:spcBef>
              <a:defRPr sz="8700" cap="all">
                <a:solidFill>
                  <a:schemeClr val="accent1"/>
                </a:solidFill>
                <a:latin typeface="+mn-lt"/>
                <a:ea typeface="+mn-ea"/>
                <a:cs typeface="+mn-cs"/>
                <a:sym typeface="DIN Condensed"/>
              </a:defRPr>
            </a:pPr>
            <a:r>
              <a:t>operators</a:t>
            </a:r>
          </a:p>
          <a:p>
            <a:pPr algn="ctr">
              <a:lnSpc>
                <a:spcPct val="80000"/>
              </a:lnSpc>
              <a:spcBef>
                <a:spcPts val="0"/>
              </a:spcBef>
              <a:defRPr sz="8700" cap="all">
                <a:solidFill>
                  <a:schemeClr val="accent1"/>
                </a:solidFill>
                <a:latin typeface="+mn-lt"/>
                <a:ea typeface="+mn-ea"/>
                <a:cs typeface="+mn-cs"/>
                <a:sym typeface="DIN Condensed"/>
              </a:defRPr>
            </a:pPr>
            <a:r>
              <a:t>+</a:t>
            </a:r>
          </a:p>
          <a:p>
            <a:pPr algn="ctr">
              <a:lnSpc>
                <a:spcPct val="80000"/>
              </a:lnSpc>
              <a:spcBef>
                <a:spcPts val="0"/>
              </a:spcBef>
              <a:defRPr sz="8700" cap="all">
                <a:solidFill>
                  <a:schemeClr val="accent1"/>
                </a:solidFill>
                <a:latin typeface="+mn-lt"/>
                <a:ea typeface="+mn-ea"/>
                <a:cs typeface="+mn-cs"/>
                <a:sym typeface="DIN Condensed"/>
              </a:defRPr>
            </a:pPr>
            <a:r>
              <a:t>CERT/CSIRT</a:t>
            </a:r>
          </a:p>
        </p:txBody>
      </p:sp>
      <p:sp>
        <p:nvSpPr>
          <p:cNvPr id="284" name="Shape 284"/>
          <p:cNvSpPr txBox="1"/>
          <p:nvPr/>
        </p:nvSpPr>
        <p:spPr>
          <a:xfrm>
            <a:off x="20236535" y="3609367"/>
            <a:ext cx="3632303"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285" name="Shape 285"/>
          <p:cNvSpPr txBox="1"/>
          <p:nvPr/>
        </p:nvSpPr>
        <p:spPr>
          <a:xfrm>
            <a:off x="14623087" y="2508532"/>
            <a:ext cx="530843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Law</a:t>
            </a:r>
          </a:p>
          <a:p>
            <a:pPr algn="ctr">
              <a:lnSpc>
                <a:spcPct val="80000"/>
              </a:lnSpc>
              <a:spcBef>
                <a:spcPts val="0"/>
              </a:spcBef>
              <a:defRPr sz="8700" cap="all">
                <a:solidFill>
                  <a:schemeClr val="accent1"/>
                </a:solidFill>
                <a:latin typeface="+mn-lt"/>
                <a:ea typeface="+mn-ea"/>
                <a:cs typeface="+mn-cs"/>
                <a:sym typeface="DIN Condensed"/>
              </a:defRPr>
            </a:pPr>
            <a:r>
              <a:t>enforcement</a:t>
            </a:r>
          </a:p>
          <a:p>
            <a:pPr algn="ctr">
              <a:lnSpc>
                <a:spcPct val="80000"/>
              </a:lnSpc>
              <a:spcBef>
                <a:spcPts val="0"/>
              </a:spcBef>
              <a:defRPr sz="8700" cap="all">
                <a:solidFill>
                  <a:schemeClr val="accent1"/>
                </a:solidFill>
                <a:latin typeface="+mn-lt"/>
                <a:ea typeface="+mn-ea"/>
                <a:cs typeface="+mn-cs"/>
                <a:sym typeface="DIN Condensed"/>
              </a:defRPr>
            </a:pPr>
            <a:r>
              <a:t>agencies</a:t>
            </a:r>
          </a:p>
        </p:txBody>
      </p:sp>
      <p:pic>
        <p:nvPicPr>
          <p:cNvPr id="8" name="path1314.png">
            <a:extLst>
              <a:ext uri="{FF2B5EF4-FFF2-40B4-BE49-F238E27FC236}">
                <a16:creationId xmlns:a16="http://schemas.microsoft.com/office/drawing/2014/main" id="{B903138F-A956-4E7D-9800-8FB3EC3BCAE5}"/>
              </a:ext>
            </a:extLst>
          </p:cNvPr>
          <p:cNvPicPr>
            <a:picLocks noChangeAspect="1"/>
          </p:cNvPicPr>
          <p:nvPr/>
        </p:nvPicPr>
        <p:blipFill>
          <a:blip r:embed="rId4">
            <a:extLst/>
          </a:blip>
          <a:stretch>
            <a:fillRect/>
          </a:stretch>
        </p:blipFill>
        <p:spPr>
          <a:xfrm>
            <a:off x="9080534" y="8371950"/>
            <a:ext cx="6222931" cy="2649367"/>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p:nvPr/>
        </p:nvSpPr>
        <p:spPr>
          <a:xfrm>
            <a:off x="6388188" y="5303631"/>
            <a:ext cx="9204478" cy="554713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288" name="path1314.png"/>
          <p:cNvPicPr>
            <a:picLocks noChangeAspect="1"/>
          </p:cNvPicPr>
          <p:nvPr/>
        </p:nvPicPr>
        <p:blipFill>
          <a:blip r:embed="rId3">
            <a:extLst/>
          </a:blip>
          <a:stretch>
            <a:fillRect/>
          </a:stretch>
        </p:blipFill>
        <p:spPr>
          <a:xfrm>
            <a:off x="1450734" y="7833593"/>
            <a:ext cx="4584471" cy="2253384"/>
          </a:xfrm>
          <a:prstGeom prst="rect">
            <a:avLst/>
          </a:prstGeom>
          <a:ln w="12700">
            <a:miter lim="400000"/>
          </a:ln>
        </p:spPr>
      </p:pic>
      <p:pic>
        <p:nvPicPr>
          <p:cNvPr id="289" name="path1314.png"/>
          <p:cNvPicPr>
            <a:picLocks noChangeAspect="1"/>
          </p:cNvPicPr>
          <p:nvPr/>
        </p:nvPicPr>
        <p:blipFill>
          <a:blip r:embed="rId4">
            <a:extLst/>
          </a:blip>
          <a:stretch>
            <a:fillRect/>
          </a:stretch>
        </p:blipFill>
        <p:spPr>
          <a:xfrm>
            <a:off x="9426840" y="1193204"/>
            <a:ext cx="3127175" cy="2238400"/>
          </a:xfrm>
          <a:prstGeom prst="rect">
            <a:avLst/>
          </a:prstGeom>
          <a:ln w="12700">
            <a:miter lim="400000"/>
          </a:ln>
        </p:spPr>
      </p:pic>
      <p:pic>
        <p:nvPicPr>
          <p:cNvPr id="290" name="path13142.png"/>
          <p:cNvPicPr>
            <a:picLocks noChangeAspect="1"/>
          </p:cNvPicPr>
          <p:nvPr/>
        </p:nvPicPr>
        <p:blipFill>
          <a:blip r:embed="rId5">
            <a:extLst/>
          </a:blip>
          <a:stretch>
            <a:fillRect/>
          </a:stretch>
        </p:blipFill>
        <p:spPr>
          <a:xfrm>
            <a:off x="9656557" y="7736730"/>
            <a:ext cx="2193111" cy="2193111"/>
          </a:xfrm>
          <a:prstGeom prst="rect">
            <a:avLst/>
          </a:prstGeom>
          <a:ln w="12700">
            <a:miter lim="400000"/>
          </a:ln>
        </p:spPr>
      </p:pic>
      <p:pic>
        <p:nvPicPr>
          <p:cNvPr id="303" name="Afbeelding 302"/>
          <p:cNvPicPr>
            <a:picLocks/>
          </p:cNvPicPr>
          <p:nvPr/>
        </p:nvPicPr>
        <p:blipFill>
          <a:blip r:embed="rId6">
            <a:extLst/>
          </a:blip>
          <a:stretch>
            <a:fillRect/>
          </a:stretch>
        </p:blipFill>
        <p:spPr>
          <a:xfrm>
            <a:off x="10330296" y="3296575"/>
            <a:ext cx="1281764" cy="4673829"/>
          </a:xfrm>
          <a:prstGeom prst="rect">
            <a:avLst/>
          </a:prstGeom>
        </p:spPr>
      </p:pic>
      <p:pic>
        <p:nvPicPr>
          <p:cNvPr id="305" name="Afbeelding 304"/>
          <p:cNvPicPr>
            <a:picLocks/>
          </p:cNvPicPr>
          <p:nvPr/>
        </p:nvPicPr>
        <p:blipFill>
          <a:blip r:embed="rId7">
            <a:extLst/>
          </a:blip>
          <a:stretch>
            <a:fillRect/>
          </a:stretch>
        </p:blipFill>
        <p:spPr>
          <a:xfrm>
            <a:off x="11945839" y="1671587"/>
            <a:ext cx="2338388" cy="1281634"/>
          </a:xfrm>
          <a:prstGeom prst="rect">
            <a:avLst/>
          </a:prstGeom>
        </p:spPr>
      </p:pic>
      <p:pic>
        <p:nvPicPr>
          <p:cNvPr id="293" name="path1314.png"/>
          <p:cNvPicPr>
            <a:picLocks noChangeAspect="1"/>
          </p:cNvPicPr>
          <p:nvPr/>
        </p:nvPicPr>
        <p:blipFill>
          <a:blip r:embed="rId8">
            <a:extLst/>
          </a:blip>
          <a:stretch>
            <a:fillRect/>
          </a:stretch>
        </p:blipFill>
        <p:spPr>
          <a:xfrm rot="21542911">
            <a:off x="13667340" y="327458"/>
            <a:ext cx="2285839" cy="3669371"/>
          </a:xfrm>
          <a:prstGeom prst="rect">
            <a:avLst/>
          </a:prstGeom>
          <a:ln w="12700">
            <a:miter lim="400000"/>
          </a:ln>
        </p:spPr>
      </p:pic>
      <p:sp>
        <p:nvSpPr>
          <p:cNvPr id="294" name="Shape 294"/>
          <p:cNvSpPr/>
          <p:nvPr/>
        </p:nvSpPr>
        <p:spPr>
          <a:xfrm>
            <a:off x="18062818" y="807831"/>
            <a:ext cx="4870448" cy="293520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4"/>
          </a:solidFill>
          <a:ln w="12700">
            <a:miter lim="400000"/>
          </a:ln>
        </p:spPr>
        <p:txBody>
          <a:bodyPr lIns="50800" tIns="50800" rIns="50800" bIns="50800" anchor="ctr"/>
          <a:lstStyle/>
          <a:p>
            <a:pPr algn="ctr">
              <a:lnSpc>
                <a:spcPct val="80000"/>
              </a:lnSpc>
              <a:spcBef>
                <a:spcPts val="0"/>
              </a:spcBef>
              <a:defRPr sz="4000" cap="all">
                <a:solidFill>
                  <a:srgbClr val="232323"/>
                </a:solidFill>
                <a:latin typeface="+mn-lt"/>
                <a:ea typeface="+mn-ea"/>
                <a:cs typeface="+mn-cs"/>
                <a:sym typeface="DIN Condensed"/>
              </a:defRPr>
            </a:pPr>
            <a:endParaRPr/>
          </a:p>
        </p:txBody>
      </p:sp>
      <p:sp>
        <p:nvSpPr>
          <p:cNvPr id="295" name="Shape 295"/>
          <p:cNvSpPr/>
          <p:nvPr/>
        </p:nvSpPr>
        <p:spPr>
          <a:xfrm>
            <a:off x="18062818" y="5085596"/>
            <a:ext cx="4870448" cy="293520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96" name="Shape 296"/>
          <p:cNvSpPr/>
          <p:nvPr/>
        </p:nvSpPr>
        <p:spPr>
          <a:xfrm>
            <a:off x="18062818" y="9363362"/>
            <a:ext cx="4870448" cy="293520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8787"/>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297" name="Shape 297"/>
          <p:cNvSpPr/>
          <p:nvPr/>
        </p:nvSpPr>
        <p:spPr>
          <a:xfrm>
            <a:off x="19352080" y="5912070"/>
            <a:ext cx="818556" cy="1690668"/>
          </a:xfrm>
          <a:prstGeom prst="rect">
            <a:avLst/>
          </a:prstGeom>
          <a:solidFill>
            <a:schemeClr val="accent3">
              <a:hueOff val="1971429"/>
              <a:satOff val="-6114"/>
              <a:lumOff val="-25490"/>
            </a:schemeClr>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307" name="Afbeelding 306"/>
          <p:cNvPicPr>
            <a:picLocks/>
          </p:cNvPicPr>
          <p:nvPr/>
        </p:nvPicPr>
        <p:blipFill>
          <a:blip r:embed="rId9">
            <a:extLst/>
          </a:blip>
          <a:stretch>
            <a:fillRect/>
          </a:stretch>
        </p:blipFill>
        <p:spPr>
          <a:xfrm>
            <a:off x="15265102" y="1951630"/>
            <a:ext cx="4046141" cy="1281598"/>
          </a:xfrm>
          <a:prstGeom prst="rect">
            <a:avLst/>
          </a:prstGeom>
        </p:spPr>
      </p:pic>
      <p:pic>
        <p:nvPicPr>
          <p:cNvPr id="309" name="Afbeelding 308"/>
          <p:cNvPicPr>
            <a:picLocks/>
          </p:cNvPicPr>
          <p:nvPr/>
        </p:nvPicPr>
        <p:blipFill>
          <a:blip r:embed="rId10">
            <a:extLst/>
          </a:blip>
          <a:stretch>
            <a:fillRect/>
          </a:stretch>
        </p:blipFill>
        <p:spPr>
          <a:xfrm>
            <a:off x="15392102" y="2456730"/>
            <a:ext cx="4010026" cy="4637274"/>
          </a:xfrm>
          <a:prstGeom prst="rect">
            <a:avLst/>
          </a:prstGeom>
        </p:spPr>
      </p:pic>
      <p:pic>
        <p:nvPicPr>
          <p:cNvPr id="311" name="Afbeelding 310"/>
          <p:cNvPicPr>
            <a:picLocks/>
          </p:cNvPicPr>
          <p:nvPr/>
        </p:nvPicPr>
        <p:blipFill>
          <a:blip r:embed="rId11">
            <a:extLst/>
          </a:blip>
          <a:stretch>
            <a:fillRect/>
          </a:stretch>
        </p:blipFill>
        <p:spPr>
          <a:xfrm>
            <a:off x="15239140" y="2456730"/>
            <a:ext cx="4124326" cy="8838209"/>
          </a:xfrm>
          <a:prstGeom prst="rect">
            <a:avLst/>
          </a:prstGeom>
        </p:spPr>
      </p:pic>
      <p:sp>
        <p:nvSpPr>
          <p:cNvPr id="300" name="Shape 300"/>
          <p:cNvSpPr/>
          <p:nvPr/>
        </p:nvSpPr>
        <p:spPr>
          <a:xfrm>
            <a:off x="19352080" y="1747096"/>
            <a:ext cx="818556" cy="1690667"/>
          </a:xfrm>
          <a:prstGeom prst="rect">
            <a:avLst/>
          </a:prstGeom>
          <a:solidFill>
            <a:schemeClr val="accent4">
              <a:hueOff val="-1395324"/>
              <a:satOff val="-3373"/>
              <a:lumOff val="-9849"/>
            </a:schemeClr>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01" name="Shape 301"/>
          <p:cNvSpPr/>
          <p:nvPr/>
        </p:nvSpPr>
        <p:spPr>
          <a:xfrm>
            <a:off x="19479080" y="10280870"/>
            <a:ext cx="818556" cy="1690668"/>
          </a:xfrm>
          <a:prstGeom prst="rect">
            <a:avLst/>
          </a:prstGeom>
          <a:solidFill>
            <a:srgbClr val="000000"/>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250"/>
                                        <p:tgtEl>
                                          <p:spTgt spid="303"/>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250"/>
                                        <p:tgtEl>
                                          <p:spTgt spid="2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5"/>
                                        </p:tgtEl>
                                        <p:attrNameLst>
                                          <p:attrName>style.visibility</p:attrName>
                                        </p:attrNameLst>
                                      </p:cBhvr>
                                      <p:to>
                                        <p:strVal val="visible"/>
                                      </p:to>
                                    </p:set>
                                    <p:animEffect transition="in" filter="fade">
                                      <p:cBhvr>
                                        <p:cTn id="15" dur="250"/>
                                        <p:tgtEl>
                                          <p:spTgt spid="305"/>
                                        </p:tgtEl>
                                      </p:cBhvr>
                                    </p:animEffect>
                                  </p:childTnLst>
                                </p:cTn>
                              </p:par>
                              <p:par>
                                <p:cTn id="16" presetID="10" presetClass="entr" presetSubtype="0" fill="hold" nodeType="withEffect">
                                  <p:stCondLst>
                                    <p:cond delay="0"/>
                                  </p:stCondLst>
                                  <p:childTnLst>
                                    <p:set>
                                      <p:cBhvr>
                                        <p:cTn id="17" dur="1" fill="hold">
                                          <p:stCondLst>
                                            <p:cond delay="0"/>
                                          </p:stCondLst>
                                        </p:cTn>
                                        <p:tgtEl>
                                          <p:spTgt spid="293"/>
                                        </p:tgtEl>
                                        <p:attrNameLst>
                                          <p:attrName>style.visibility</p:attrName>
                                        </p:attrNameLst>
                                      </p:cBhvr>
                                      <p:to>
                                        <p:strVal val="visible"/>
                                      </p:to>
                                    </p:set>
                                    <p:animEffect transition="in" filter="fade">
                                      <p:cBhvr>
                                        <p:cTn id="18" dur="250"/>
                                        <p:tgtEl>
                                          <p:spTgt spid="293"/>
                                        </p:tgtEl>
                                      </p:cBhvr>
                                    </p:animEffect>
                                  </p:childTnLst>
                                </p:cTn>
                              </p:par>
                              <p:par>
                                <p:cTn id="19" presetID="10" presetClass="entr" presetSubtype="0" fill="hold" nodeType="withEffect">
                                  <p:stCondLst>
                                    <p:cond delay="0"/>
                                  </p:stCondLst>
                                  <p:childTnLst>
                                    <p:set>
                                      <p:cBhvr>
                                        <p:cTn id="20" dur="1" fill="hold">
                                          <p:stCondLst>
                                            <p:cond delay="0"/>
                                          </p:stCondLst>
                                        </p:cTn>
                                        <p:tgtEl>
                                          <p:spTgt spid="307"/>
                                        </p:tgtEl>
                                        <p:attrNameLst>
                                          <p:attrName>style.visibility</p:attrName>
                                        </p:attrNameLst>
                                      </p:cBhvr>
                                      <p:to>
                                        <p:strVal val="visible"/>
                                      </p:to>
                                    </p:set>
                                    <p:animEffect transition="in" filter="fade">
                                      <p:cBhvr>
                                        <p:cTn id="21" dur="250"/>
                                        <p:tgtEl>
                                          <p:spTgt spid="30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fade">
                                      <p:cBhvr>
                                        <p:cTn id="24" dur="250"/>
                                        <p:tgtEl>
                                          <p:spTgt spid="2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0"/>
                                        </p:tgtEl>
                                        <p:attrNameLst>
                                          <p:attrName>style.visibility</p:attrName>
                                        </p:attrNameLst>
                                      </p:cBhvr>
                                      <p:to>
                                        <p:strVal val="visible"/>
                                      </p:to>
                                    </p:set>
                                    <p:animEffect transition="in" filter="fade">
                                      <p:cBhvr>
                                        <p:cTn id="27" dur="250"/>
                                        <p:tgtEl>
                                          <p:spTgt spid="3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7"/>
                                        </p:tgtEl>
                                        <p:attrNameLst>
                                          <p:attrName>style.visibility</p:attrName>
                                        </p:attrNameLst>
                                      </p:cBhvr>
                                      <p:to>
                                        <p:strVal val="visible"/>
                                      </p:to>
                                    </p:set>
                                    <p:animEffect transition="in" filter="fade">
                                      <p:cBhvr>
                                        <p:cTn id="30" dur="250"/>
                                        <p:tgtEl>
                                          <p:spTgt spid="29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5"/>
                                        </p:tgtEl>
                                        <p:attrNameLst>
                                          <p:attrName>style.visibility</p:attrName>
                                        </p:attrNameLst>
                                      </p:cBhvr>
                                      <p:to>
                                        <p:strVal val="visible"/>
                                      </p:to>
                                    </p:set>
                                    <p:animEffect transition="in" filter="fade">
                                      <p:cBhvr>
                                        <p:cTn id="33" dur="250"/>
                                        <p:tgtEl>
                                          <p:spTgt spid="295"/>
                                        </p:tgtEl>
                                      </p:cBhvr>
                                    </p:animEffect>
                                  </p:childTnLst>
                                </p:cTn>
                              </p:par>
                              <p:par>
                                <p:cTn id="34" presetID="10" presetClass="entr" presetSubtype="0" fill="hold" nodeType="withEffect">
                                  <p:stCondLst>
                                    <p:cond delay="0"/>
                                  </p:stCondLst>
                                  <p:childTnLst>
                                    <p:set>
                                      <p:cBhvr>
                                        <p:cTn id="35" dur="1" fill="hold">
                                          <p:stCondLst>
                                            <p:cond delay="0"/>
                                          </p:stCondLst>
                                        </p:cTn>
                                        <p:tgtEl>
                                          <p:spTgt spid="311"/>
                                        </p:tgtEl>
                                        <p:attrNameLst>
                                          <p:attrName>style.visibility</p:attrName>
                                        </p:attrNameLst>
                                      </p:cBhvr>
                                      <p:to>
                                        <p:strVal val="visible"/>
                                      </p:to>
                                    </p:set>
                                    <p:animEffect transition="in" filter="fade">
                                      <p:cBhvr>
                                        <p:cTn id="36" dur="250"/>
                                        <p:tgtEl>
                                          <p:spTgt spid="3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1"/>
                                        </p:tgtEl>
                                        <p:attrNameLst>
                                          <p:attrName>style.visibility</p:attrName>
                                        </p:attrNameLst>
                                      </p:cBhvr>
                                      <p:to>
                                        <p:strVal val="visible"/>
                                      </p:to>
                                    </p:set>
                                    <p:animEffect transition="in" filter="fade">
                                      <p:cBhvr>
                                        <p:cTn id="39" dur="250"/>
                                        <p:tgtEl>
                                          <p:spTgt spid="30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fade">
                                      <p:cBhvr>
                                        <p:cTn id="42" dur="250"/>
                                        <p:tgtEl>
                                          <p:spTgt spid="296"/>
                                        </p:tgtEl>
                                      </p:cBhvr>
                                    </p:animEffect>
                                  </p:childTnLst>
                                </p:cTn>
                              </p:par>
                              <p:par>
                                <p:cTn id="43" presetID="10" presetClass="entr" presetSubtype="0" fill="hold" nodeType="withEffect">
                                  <p:stCondLst>
                                    <p:cond delay="0"/>
                                  </p:stCondLst>
                                  <p:childTnLst>
                                    <p:set>
                                      <p:cBhvr>
                                        <p:cTn id="44" dur="1" fill="hold">
                                          <p:stCondLst>
                                            <p:cond delay="0"/>
                                          </p:stCondLst>
                                        </p:cTn>
                                        <p:tgtEl>
                                          <p:spTgt spid="309"/>
                                        </p:tgtEl>
                                        <p:attrNameLst>
                                          <p:attrName>style.visibility</p:attrName>
                                        </p:attrNameLst>
                                      </p:cBhvr>
                                      <p:to>
                                        <p:strVal val="visible"/>
                                      </p:to>
                                    </p:set>
                                    <p:animEffect transition="in" filter="fade">
                                      <p:cBhvr>
                                        <p:cTn id="45" dur="25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295" grpId="0" animBg="1"/>
      <p:bldP spid="296" grpId="0" animBg="1"/>
      <p:bldP spid="297" grpId="0" animBg="1"/>
      <p:bldP spid="300" grpId="0" animBg="1"/>
      <p:bldP spid="3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ath1314.png"/>
          <p:cNvPicPr>
            <a:picLocks noChangeAspect="1"/>
          </p:cNvPicPr>
          <p:nvPr/>
        </p:nvPicPr>
        <p:blipFill>
          <a:blip r:embed="rId3">
            <a:extLst/>
          </a:blip>
          <a:stretch>
            <a:fillRect/>
          </a:stretch>
        </p:blipFill>
        <p:spPr>
          <a:xfrm>
            <a:off x="-73266" y="6781957"/>
            <a:ext cx="4584471" cy="2253384"/>
          </a:xfrm>
          <a:prstGeom prst="rect">
            <a:avLst/>
          </a:prstGeom>
          <a:ln w="12700">
            <a:miter lim="400000"/>
          </a:ln>
        </p:spPr>
      </p:pic>
      <p:sp>
        <p:nvSpPr>
          <p:cNvPr id="315" name="Shape 315"/>
          <p:cNvSpPr/>
          <p:nvPr/>
        </p:nvSpPr>
        <p:spPr>
          <a:xfrm>
            <a:off x="7721782" y="4163995"/>
            <a:ext cx="8940436" cy="5388011"/>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8787"/>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16" name="Shape 316"/>
          <p:cNvSpPr/>
          <p:nvPr/>
        </p:nvSpPr>
        <p:spPr>
          <a:xfrm>
            <a:off x="8782444" y="6592324"/>
            <a:ext cx="1499593" cy="2365355"/>
          </a:xfrm>
          <a:prstGeom prst="rect">
            <a:avLst/>
          </a:prstGeom>
          <a:solidFill>
            <a:srgbClr val="000000"/>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000000 0.000000 C 0.051377 -0.016914 0.104438 -0.005212 0.151932 0.033507 C 0.233129 0.099701 0.289595 0.235219 0.301553 0.392593" pathEditMode="relative">
                                      <p:cBhvr>
                                        <p:cTn id="6" dur="1000" fill="hold"/>
                                        <p:tgtEl>
                                          <p:spTgt spid="314"/>
                                        </p:tgtEl>
                                        <p:attrNameLst>
                                          <p:attrName>ppt_x</p:attrName>
                                          <p:attrName>ppt_y</p:attrName>
                                        </p:attrNameLst>
                                      </p:cBhvr>
                                    </p:animMotion>
                                  </p:childTnLst>
                                </p:cTn>
                              </p:par>
                            </p:childTnLst>
                          </p:cTn>
                        </p:par>
                        <p:par>
                          <p:cTn id="7" fill="hold">
                            <p:stCondLst>
                              <p:cond delay="0"/>
                            </p:stCondLst>
                            <p:childTnLst>
                              <p:par>
                                <p:cTn id="8" presetID="8" presetClass="emph" presetSubtype="0" accel="50000" decel="50000" fill="hold" grpId="0" nodeType="withEffect">
                                  <p:stCondLst>
                                    <p:cond delay="0"/>
                                  </p:stCondLst>
                                  <p:childTnLst>
                                    <p:animRot by="2542332">
                                      <p:cBhvr>
                                        <p:cTn id="9" dur="1000" fill="hold"/>
                                        <p:tgtEl>
                                          <p:spTgt spid="3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319" name="Shape 319"/>
          <p:cNvSpPr txBox="1"/>
          <p:nvPr/>
        </p:nvSpPr>
        <p:spPr>
          <a:xfrm>
            <a:off x="4590087" y="2508532"/>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DDoS</a:t>
            </a:r>
          </a:p>
          <a:p>
            <a:pPr algn="ctr">
              <a:lnSpc>
                <a:spcPct val="80000"/>
              </a:lnSpc>
              <a:spcBef>
                <a:spcPts val="0"/>
              </a:spcBef>
              <a:defRPr sz="8700" cap="all">
                <a:solidFill>
                  <a:schemeClr val="accent1"/>
                </a:solidFill>
                <a:latin typeface="+mn-lt"/>
                <a:ea typeface="+mn-ea"/>
                <a:cs typeface="+mn-cs"/>
                <a:sym typeface="DIN Condensed"/>
              </a:defRPr>
            </a:pPr>
            <a:r>
              <a:t>protection</a:t>
            </a:r>
          </a:p>
          <a:p>
            <a:pPr algn="ctr">
              <a:lnSpc>
                <a:spcPct val="80000"/>
              </a:lnSpc>
              <a:spcBef>
                <a:spcPts val="0"/>
              </a:spcBef>
              <a:defRPr sz="8700" cap="all">
                <a:solidFill>
                  <a:schemeClr val="accent1"/>
                </a:solidFill>
                <a:latin typeface="+mn-lt"/>
                <a:ea typeface="+mn-ea"/>
                <a:cs typeface="+mn-cs"/>
                <a:sym typeface="DIN Condensed"/>
              </a:defRPr>
            </a:pPr>
            <a:r>
              <a:t>providers</a:t>
            </a:r>
          </a:p>
        </p:txBody>
      </p:sp>
      <p:sp>
        <p:nvSpPr>
          <p:cNvPr id="320" name="Shape 320"/>
          <p:cNvSpPr txBox="1"/>
          <p:nvPr/>
        </p:nvSpPr>
        <p:spPr>
          <a:xfrm>
            <a:off x="696467" y="3609367"/>
            <a:ext cx="2894229"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Victims</a:t>
            </a:r>
          </a:p>
        </p:txBody>
      </p:sp>
      <p:sp>
        <p:nvSpPr>
          <p:cNvPr id="321" name="Shape 321"/>
          <p:cNvSpPr txBox="1"/>
          <p:nvPr/>
        </p:nvSpPr>
        <p:spPr>
          <a:xfrm>
            <a:off x="10065924" y="1958114"/>
            <a:ext cx="4252152" cy="450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Network</a:t>
            </a:r>
          </a:p>
          <a:p>
            <a:pPr algn="ctr">
              <a:lnSpc>
                <a:spcPct val="80000"/>
              </a:lnSpc>
              <a:spcBef>
                <a:spcPts val="0"/>
              </a:spcBef>
              <a:defRPr sz="8700" cap="all">
                <a:solidFill>
                  <a:schemeClr val="accent1"/>
                </a:solidFill>
                <a:latin typeface="+mn-lt"/>
                <a:ea typeface="+mn-ea"/>
                <a:cs typeface="+mn-cs"/>
                <a:sym typeface="DIN Condensed"/>
              </a:defRPr>
            </a:pPr>
            <a:r>
              <a:t>operators</a:t>
            </a:r>
          </a:p>
          <a:p>
            <a:pPr algn="ctr">
              <a:lnSpc>
                <a:spcPct val="80000"/>
              </a:lnSpc>
              <a:spcBef>
                <a:spcPts val="0"/>
              </a:spcBef>
              <a:defRPr sz="8700" cap="all">
                <a:solidFill>
                  <a:schemeClr val="accent1"/>
                </a:solidFill>
                <a:latin typeface="+mn-lt"/>
                <a:ea typeface="+mn-ea"/>
                <a:cs typeface="+mn-cs"/>
                <a:sym typeface="DIN Condensed"/>
              </a:defRPr>
            </a:pPr>
            <a:r>
              <a:t>+</a:t>
            </a:r>
          </a:p>
          <a:p>
            <a:pPr algn="ctr">
              <a:lnSpc>
                <a:spcPct val="80000"/>
              </a:lnSpc>
              <a:spcBef>
                <a:spcPts val="0"/>
              </a:spcBef>
              <a:defRPr sz="8700" cap="all">
                <a:solidFill>
                  <a:schemeClr val="accent1"/>
                </a:solidFill>
                <a:latin typeface="+mn-lt"/>
                <a:ea typeface="+mn-ea"/>
                <a:cs typeface="+mn-cs"/>
                <a:sym typeface="DIN Condensed"/>
              </a:defRPr>
            </a:pPr>
            <a:r>
              <a:t>CERT/CSIRT</a:t>
            </a:r>
          </a:p>
        </p:txBody>
      </p:sp>
      <p:sp>
        <p:nvSpPr>
          <p:cNvPr id="322" name="Shape 322"/>
          <p:cNvSpPr txBox="1"/>
          <p:nvPr/>
        </p:nvSpPr>
        <p:spPr>
          <a:xfrm>
            <a:off x="20236535" y="3609367"/>
            <a:ext cx="3632303"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323" name="Shape 323"/>
          <p:cNvSpPr txBox="1"/>
          <p:nvPr/>
        </p:nvSpPr>
        <p:spPr>
          <a:xfrm>
            <a:off x="14623087" y="2508532"/>
            <a:ext cx="530843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Law</a:t>
            </a:r>
          </a:p>
          <a:p>
            <a:pPr algn="ctr">
              <a:lnSpc>
                <a:spcPct val="80000"/>
              </a:lnSpc>
              <a:spcBef>
                <a:spcPts val="0"/>
              </a:spcBef>
              <a:defRPr sz="8700" cap="all">
                <a:solidFill>
                  <a:schemeClr val="accent1"/>
                </a:solidFill>
                <a:latin typeface="+mn-lt"/>
                <a:ea typeface="+mn-ea"/>
                <a:cs typeface="+mn-cs"/>
                <a:sym typeface="DIN Condensed"/>
              </a:defRPr>
            </a:pPr>
            <a:r>
              <a:t>enforcement</a:t>
            </a:r>
          </a:p>
          <a:p>
            <a:pPr algn="ctr">
              <a:lnSpc>
                <a:spcPct val="80000"/>
              </a:lnSpc>
              <a:spcBef>
                <a:spcPts val="0"/>
              </a:spcBef>
              <a:defRPr sz="8700" cap="all">
                <a:solidFill>
                  <a:schemeClr val="accent1"/>
                </a:solidFill>
                <a:latin typeface="+mn-lt"/>
                <a:ea typeface="+mn-ea"/>
                <a:cs typeface="+mn-cs"/>
                <a:sym typeface="DIN Condensed"/>
              </a:defRPr>
            </a:pPr>
            <a:r>
              <a:t>agencies</a:t>
            </a:r>
          </a:p>
        </p:txBody>
      </p:sp>
      <p:sp>
        <p:nvSpPr>
          <p:cNvPr id="324" name="Shape 324"/>
          <p:cNvSpPr/>
          <p:nvPr/>
        </p:nvSpPr>
        <p:spPr>
          <a:xfrm>
            <a:off x="13477422" y="-123954"/>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25" name="Shape 325"/>
          <p:cNvSpPr/>
          <p:nvPr/>
        </p:nvSpPr>
        <p:spPr>
          <a:xfrm>
            <a:off x="1648921" y="892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26" name="Shape 326"/>
          <p:cNvSpPr/>
          <p:nvPr/>
        </p:nvSpPr>
        <p:spPr>
          <a:xfrm>
            <a:off x="7563172" y="892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p:nvPr/>
        </p:nvSpPr>
        <p:spPr>
          <a:xfrm>
            <a:off x="6388188" y="5303631"/>
            <a:ext cx="9204478" cy="554713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329" name="path1314.png"/>
          <p:cNvPicPr>
            <a:picLocks noChangeAspect="1"/>
          </p:cNvPicPr>
          <p:nvPr/>
        </p:nvPicPr>
        <p:blipFill>
          <a:blip r:embed="rId3">
            <a:extLst/>
          </a:blip>
          <a:stretch>
            <a:fillRect/>
          </a:stretch>
        </p:blipFill>
        <p:spPr>
          <a:xfrm>
            <a:off x="1450734" y="7833593"/>
            <a:ext cx="4584471" cy="2253384"/>
          </a:xfrm>
          <a:prstGeom prst="rect">
            <a:avLst/>
          </a:prstGeom>
          <a:ln w="12700">
            <a:miter lim="400000"/>
          </a:ln>
        </p:spPr>
      </p:pic>
      <p:pic>
        <p:nvPicPr>
          <p:cNvPr id="330" name="path1314.png"/>
          <p:cNvPicPr>
            <a:picLocks noChangeAspect="1"/>
          </p:cNvPicPr>
          <p:nvPr/>
        </p:nvPicPr>
        <p:blipFill>
          <a:blip r:embed="rId4">
            <a:extLst/>
          </a:blip>
          <a:stretch>
            <a:fillRect/>
          </a:stretch>
        </p:blipFill>
        <p:spPr>
          <a:xfrm>
            <a:off x="9426840" y="1193204"/>
            <a:ext cx="3127175" cy="2238400"/>
          </a:xfrm>
          <a:prstGeom prst="rect">
            <a:avLst/>
          </a:prstGeom>
          <a:ln w="12700">
            <a:miter lim="400000"/>
          </a:ln>
        </p:spPr>
      </p:pic>
      <p:pic>
        <p:nvPicPr>
          <p:cNvPr id="331" name="path13142.png"/>
          <p:cNvPicPr>
            <a:picLocks noChangeAspect="1"/>
          </p:cNvPicPr>
          <p:nvPr/>
        </p:nvPicPr>
        <p:blipFill>
          <a:blip r:embed="rId5">
            <a:extLst/>
          </a:blip>
          <a:stretch>
            <a:fillRect/>
          </a:stretch>
        </p:blipFill>
        <p:spPr>
          <a:xfrm>
            <a:off x="9656557" y="7736730"/>
            <a:ext cx="2193111" cy="2193111"/>
          </a:xfrm>
          <a:prstGeom prst="rect">
            <a:avLst/>
          </a:prstGeom>
          <a:ln w="12700">
            <a:miter lim="400000"/>
          </a:ln>
        </p:spPr>
      </p:pic>
      <p:pic>
        <p:nvPicPr>
          <p:cNvPr id="348" name="Afbeelding 347"/>
          <p:cNvPicPr>
            <a:picLocks/>
          </p:cNvPicPr>
          <p:nvPr/>
        </p:nvPicPr>
        <p:blipFill>
          <a:blip r:embed="rId6">
            <a:extLst/>
          </a:blip>
          <a:stretch>
            <a:fillRect/>
          </a:stretch>
        </p:blipFill>
        <p:spPr>
          <a:xfrm>
            <a:off x="10330296" y="3296575"/>
            <a:ext cx="1281764" cy="4673829"/>
          </a:xfrm>
          <a:prstGeom prst="rect">
            <a:avLst/>
          </a:prstGeom>
        </p:spPr>
      </p:pic>
      <p:sp>
        <p:nvSpPr>
          <p:cNvPr id="333" name="Shape 333"/>
          <p:cNvSpPr/>
          <p:nvPr/>
        </p:nvSpPr>
        <p:spPr>
          <a:xfrm>
            <a:off x="18062818" y="807831"/>
            <a:ext cx="4870448" cy="293520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4"/>
          </a:solidFill>
          <a:ln w="12700">
            <a:miter lim="400000"/>
          </a:ln>
        </p:spPr>
        <p:txBody>
          <a:bodyPr lIns="50800" tIns="50800" rIns="50800" bIns="50800" anchor="ctr"/>
          <a:lstStyle/>
          <a:p>
            <a:pPr algn="ctr">
              <a:lnSpc>
                <a:spcPct val="80000"/>
              </a:lnSpc>
              <a:spcBef>
                <a:spcPts val="0"/>
              </a:spcBef>
              <a:defRPr sz="4000" cap="all">
                <a:solidFill>
                  <a:srgbClr val="232323"/>
                </a:solidFill>
                <a:latin typeface="+mn-lt"/>
                <a:ea typeface="+mn-ea"/>
                <a:cs typeface="+mn-cs"/>
                <a:sym typeface="DIN Condensed"/>
              </a:defRPr>
            </a:pPr>
            <a:endParaRPr/>
          </a:p>
        </p:txBody>
      </p:sp>
      <p:sp>
        <p:nvSpPr>
          <p:cNvPr id="334" name="Shape 334"/>
          <p:cNvSpPr/>
          <p:nvPr/>
        </p:nvSpPr>
        <p:spPr>
          <a:xfrm>
            <a:off x="18062818" y="5085596"/>
            <a:ext cx="4870448" cy="293520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35" name="Shape 335"/>
          <p:cNvSpPr/>
          <p:nvPr/>
        </p:nvSpPr>
        <p:spPr>
          <a:xfrm>
            <a:off x="18062818" y="9363362"/>
            <a:ext cx="4870448" cy="293520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838787"/>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350" name="Afbeelding 349"/>
          <p:cNvPicPr>
            <a:picLocks/>
          </p:cNvPicPr>
          <p:nvPr/>
        </p:nvPicPr>
        <p:blipFill>
          <a:blip r:embed="rId7">
            <a:extLst/>
          </a:blip>
          <a:stretch>
            <a:fillRect/>
          </a:stretch>
        </p:blipFill>
        <p:spPr>
          <a:xfrm>
            <a:off x="12389147" y="1921384"/>
            <a:ext cx="6922096" cy="1281744"/>
          </a:xfrm>
          <a:prstGeom prst="rect">
            <a:avLst/>
          </a:prstGeom>
        </p:spPr>
      </p:pic>
      <p:pic>
        <p:nvPicPr>
          <p:cNvPr id="352" name="Afbeelding 351"/>
          <p:cNvPicPr>
            <a:picLocks/>
          </p:cNvPicPr>
          <p:nvPr/>
        </p:nvPicPr>
        <p:blipFill>
          <a:blip r:embed="rId8">
            <a:extLst/>
          </a:blip>
          <a:stretch>
            <a:fillRect/>
          </a:stretch>
        </p:blipFill>
        <p:spPr>
          <a:xfrm>
            <a:off x="12616358" y="2285479"/>
            <a:ext cx="6785770" cy="4991755"/>
          </a:xfrm>
          <a:prstGeom prst="rect">
            <a:avLst/>
          </a:prstGeom>
        </p:spPr>
      </p:pic>
      <p:pic>
        <p:nvPicPr>
          <p:cNvPr id="354" name="Afbeelding 353"/>
          <p:cNvPicPr>
            <a:picLocks/>
          </p:cNvPicPr>
          <p:nvPr/>
        </p:nvPicPr>
        <p:blipFill>
          <a:blip r:embed="rId9">
            <a:extLst/>
          </a:blip>
          <a:stretch>
            <a:fillRect/>
          </a:stretch>
        </p:blipFill>
        <p:spPr>
          <a:xfrm>
            <a:off x="12514361" y="2414066"/>
            <a:ext cx="6824267" cy="8927431"/>
          </a:xfrm>
          <a:prstGeom prst="rect">
            <a:avLst/>
          </a:prstGeom>
        </p:spPr>
      </p:pic>
      <p:grpSp>
        <p:nvGrpSpPr>
          <p:cNvPr id="341" name="Group 341"/>
          <p:cNvGrpSpPr/>
          <p:nvPr/>
        </p:nvGrpSpPr>
        <p:grpSpPr>
          <a:xfrm>
            <a:off x="19401487" y="1677355"/>
            <a:ext cx="2193110" cy="1769802"/>
            <a:chOff x="0" y="0"/>
            <a:chExt cx="2193109" cy="1769800"/>
          </a:xfrm>
        </p:grpSpPr>
        <p:sp>
          <p:nvSpPr>
            <p:cNvPr id="339" name="Shape 339"/>
            <p:cNvSpPr/>
            <p:nvPr/>
          </p:nvSpPr>
          <p:spPr>
            <a:xfrm>
              <a:off x="0" y="0"/>
              <a:ext cx="2193110" cy="1769801"/>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5">
                <a:hueOff val="343847"/>
                <a:satOff val="6318"/>
                <a:lumOff val="8159"/>
              </a:schemeClr>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40" name="Shape 340"/>
            <p:cNvSpPr/>
            <p:nvPr/>
          </p:nvSpPr>
          <p:spPr>
            <a:xfrm>
              <a:off x="441540" y="125729"/>
              <a:ext cx="1342450" cy="1188143"/>
            </a:xfrm>
            <a:custGeom>
              <a:avLst/>
              <a:gdLst/>
              <a:ahLst/>
              <a:cxnLst>
                <a:cxn ang="0">
                  <a:pos x="wd2" y="hd2"/>
                </a:cxn>
                <a:cxn ang="5400000">
                  <a:pos x="wd2" y="hd2"/>
                </a:cxn>
                <a:cxn ang="10800000">
                  <a:pos x="wd2" y="hd2"/>
                </a:cxn>
                <a:cxn ang="16200000">
                  <a:pos x="wd2" y="hd2"/>
                </a:cxn>
              </a:cxnLst>
              <a:rect l="0" t="0" r="r" b="b"/>
              <a:pathLst>
                <a:path w="21504" h="21403" extrusionOk="0">
                  <a:moveTo>
                    <a:pt x="12993" y="6"/>
                  </a:moveTo>
                  <a:cubicBezTo>
                    <a:pt x="12953" y="17"/>
                    <a:pt x="12923" y="43"/>
                    <a:pt x="12914" y="89"/>
                  </a:cubicBezTo>
                  <a:cubicBezTo>
                    <a:pt x="12801" y="664"/>
                    <a:pt x="12612" y="797"/>
                    <a:pt x="12096" y="1136"/>
                  </a:cubicBezTo>
                  <a:cubicBezTo>
                    <a:pt x="11978" y="1215"/>
                    <a:pt x="11871" y="1317"/>
                    <a:pt x="11785" y="1419"/>
                  </a:cubicBezTo>
                  <a:cubicBezTo>
                    <a:pt x="11748" y="1468"/>
                    <a:pt x="11677" y="1468"/>
                    <a:pt x="11639" y="1414"/>
                  </a:cubicBezTo>
                  <a:cubicBezTo>
                    <a:pt x="11531" y="1244"/>
                    <a:pt x="11371" y="997"/>
                    <a:pt x="10737" y="1015"/>
                  </a:cubicBezTo>
                  <a:cubicBezTo>
                    <a:pt x="10103" y="997"/>
                    <a:pt x="9957" y="1244"/>
                    <a:pt x="9850" y="1414"/>
                  </a:cubicBezTo>
                  <a:cubicBezTo>
                    <a:pt x="9812" y="1468"/>
                    <a:pt x="9741" y="1468"/>
                    <a:pt x="9704" y="1419"/>
                  </a:cubicBezTo>
                  <a:cubicBezTo>
                    <a:pt x="9618" y="1311"/>
                    <a:pt x="9517" y="1215"/>
                    <a:pt x="9393" y="1136"/>
                  </a:cubicBezTo>
                  <a:cubicBezTo>
                    <a:pt x="8877" y="797"/>
                    <a:pt x="8693" y="670"/>
                    <a:pt x="8575" y="89"/>
                  </a:cubicBezTo>
                  <a:cubicBezTo>
                    <a:pt x="8537" y="-92"/>
                    <a:pt x="8161" y="41"/>
                    <a:pt x="8198" y="205"/>
                  </a:cubicBezTo>
                  <a:cubicBezTo>
                    <a:pt x="8354" y="870"/>
                    <a:pt x="8624" y="906"/>
                    <a:pt x="8775" y="1087"/>
                  </a:cubicBezTo>
                  <a:cubicBezTo>
                    <a:pt x="8925" y="1268"/>
                    <a:pt x="8553" y="1365"/>
                    <a:pt x="8875" y="1656"/>
                  </a:cubicBezTo>
                  <a:cubicBezTo>
                    <a:pt x="8908" y="1686"/>
                    <a:pt x="8941" y="1716"/>
                    <a:pt x="8968" y="1741"/>
                  </a:cubicBezTo>
                  <a:cubicBezTo>
                    <a:pt x="9006" y="1771"/>
                    <a:pt x="9005" y="1825"/>
                    <a:pt x="8973" y="1861"/>
                  </a:cubicBezTo>
                  <a:cubicBezTo>
                    <a:pt x="8828" y="2019"/>
                    <a:pt x="8716" y="2259"/>
                    <a:pt x="8694" y="2634"/>
                  </a:cubicBezTo>
                  <a:cubicBezTo>
                    <a:pt x="8689" y="2689"/>
                    <a:pt x="8645" y="2726"/>
                    <a:pt x="8602" y="2714"/>
                  </a:cubicBezTo>
                  <a:cubicBezTo>
                    <a:pt x="8478" y="2683"/>
                    <a:pt x="8359" y="2666"/>
                    <a:pt x="8257" y="2678"/>
                  </a:cubicBezTo>
                  <a:cubicBezTo>
                    <a:pt x="7816" y="2732"/>
                    <a:pt x="7392" y="3323"/>
                    <a:pt x="7075" y="3994"/>
                  </a:cubicBezTo>
                  <a:cubicBezTo>
                    <a:pt x="7058" y="4031"/>
                    <a:pt x="7005" y="4025"/>
                    <a:pt x="6994" y="3983"/>
                  </a:cubicBezTo>
                  <a:cubicBezTo>
                    <a:pt x="6870" y="3433"/>
                    <a:pt x="6495" y="2120"/>
                    <a:pt x="6065" y="2247"/>
                  </a:cubicBezTo>
                  <a:cubicBezTo>
                    <a:pt x="6049" y="2253"/>
                    <a:pt x="6032" y="2260"/>
                    <a:pt x="6021" y="2266"/>
                  </a:cubicBezTo>
                  <a:cubicBezTo>
                    <a:pt x="5564" y="1939"/>
                    <a:pt x="4512" y="1227"/>
                    <a:pt x="4420" y="1438"/>
                  </a:cubicBezTo>
                  <a:cubicBezTo>
                    <a:pt x="4410" y="1462"/>
                    <a:pt x="4397" y="1486"/>
                    <a:pt x="4387" y="1510"/>
                  </a:cubicBezTo>
                  <a:cubicBezTo>
                    <a:pt x="4188" y="1377"/>
                    <a:pt x="3850" y="1154"/>
                    <a:pt x="3780" y="1172"/>
                  </a:cubicBezTo>
                  <a:cubicBezTo>
                    <a:pt x="3694" y="1196"/>
                    <a:pt x="3619" y="1437"/>
                    <a:pt x="3646" y="1521"/>
                  </a:cubicBezTo>
                  <a:cubicBezTo>
                    <a:pt x="3667" y="1594"/>
                    <a:pt x="4037" y="1697"/>
                    <a:pt x="4306" y="1758"/>
                  </a:cubicBezTo>
                  <a:cubicBezTo>
                    <a:pt x="4295" y="1806"/>
                    <a:pt x="4285" y="1867"/>
                    <a:pt x="4274" y="1933"/>
                  </a:cubicBezTo>
                  <a:cubicBezTo>
                    <a:pt x="4253" y="2121"/>
                    <a:pt x="5220" y="2453"/>
                    <a:pt x="5806" y="2634"/>
                  </a:cubicBezTo>
                  <a:cubicBezTo>
                    <a:pt x="5752" y="3094"/>
                    <a:pt x="6017" y="3875"/>
                    <a:pt x="6356" y="4552"/>
                  </a:cubicBezTo>
                  <a:cubicBezTo>
                    <a:pt x="6442" y="4721"/>
                    <a:pt x="6537" y="4854"/>
                    <a:pt x="6645" y="4950"/>
                  </a:cubicBezTo>
                  <a:cubicBezTo>
                    <a:pt x="6682" y="4987"/>
                    <a:pt x="6694" y="5034"/>
                    <a:pt x="6683" y="5088"/>
                  </a:cubicBezTo>
                  <a:cubicBezTo>
                    <a:pt x="6581" y="5475"/>
                    <a:pt x="6537" y="5802"/>
                    <a:pt x="6586" y="5959"/>
                  </a:cubicBezTo>
                  <a:cubicBezTo>
                    <a:pt x="6596" y="6002"/>
                    <a:pt x="6623" y="6043"/>
                    <a:pt x="6666" y="6086"/>
                  </a:cubicBezTo>
                  <a:cubicBezTo>
                    <a:pt x="6693" y="6116"/>
                    <a:pt x="6689" y="6166"/>
                    <a:pt x="6656" y="6190"/>
                  </a:cubicBezTo>
                  <a:cubicBezTo>
                    <a:pt x="6312" y="6438"/>
                    <a:pt x="6011" y="6769"/>
                    <a:pt x="5779" y="7168"/>
                  </a:cubicBezTo>
                  <a:cubicBezTo>
                    <a:pt x="5516" y="7634"/>
                    <a:pt x="5285" y="8125"/>
                    <a:pt x="5097" y="8632"/>
                  </a:cubicBezTo>
                  <a:cubicBezTo>
                    <a:pt x="5081" y="8669"/>
                    <a:pt x="5044" y="8692"/>
                    <a:pt x="5012" y="8680"/>
                  </a:cubicBezTo>
                  <a:cubicBezTo>
                    <a:pt x="4544" y="8547"/>
                    <a:pt x="4049" y="8377"/>
                    <a:pt x="3511" y="7839"/>
                  </a:cubicBezTo>
                  <a:cubicBezTo>
                    <a:pt x="3431" y="7760"/>
                    <a:pt x="3333" y="7738"/>
                    <a:pt x="3231" y="7756"/>
                  </a:cubicBezTo>
                  <a:cubicBezTo>
                    <a:pt x="3193" y="7762"/>
                    <a:pt x="3156" y="7743"/>
                    <a:pt x="3145" y="7701"/>
                  </a:cubicBezTo>
                  <a:cubicBezTo>
                    <a:pt x="3027" y="7369"/>
                    <a:pt x="2871" y="7048"/>
                    <a:pt x="2683" y="7072"/>
                  </a:cubicBezTo>
                  <a:cubicBezTo>
                    <a:pt x="2640" y="7078"/>
                    <a:pt x="2603" y="7048"/>
                    <a:pt x="2593" y="7006"/>
                  </a:cubicBezTo>
                  <a:cubicBezTo>
                    <a:pt x="2490" y="6365"/>
                    <a:pt x="2322" y="6285"/>
                    <a:pt x="2236" y="6297"/>
                  </a:cubicBezTo>
                  <a:cubicBezTo>
                    <a:pt x="2199" y="6303"/>
                    <a:pt x="2166" y="6281"/>
                    <a:pt x="2156" y="6244"/>
                  </a:cubicBezTo>
                  <a:cubicBezTo>
                    <a:pt x="2027" y="5815"/>
                    <a:pt x="1973" y="5332"/>
                    <a:pt x="1667" y="5489"/>
                  </a:cubicBezTo>
                  <a:cubicBezTo>
                    <a:pt x="1317" y="5664"/>
                    <a:pt x="1742" y="6237"/>
                    <a:pt x="1882" y="6418"/>
                  </a:cubicBezTo>
                  <a:cubicBezTo>
                    <a:pt x="1903" y="6449"/>
                    <a:pt x="1908" y="6492"/>
                    <a:pt x="1887" y="6522"/>
                  </a:cubicBezTo>
                  <a:cubicBezTo>
                    <a:pt x="1833" y="6619"/>
                    <a:pt x="1786" y="6854"/>
                    <a:pt x="2275" y="7253"/>
                  </a:cubicBezTo>
                  <a:cubicBezTo>
                    <a:pt x="2302" y="7278"/>
                    <a:pt x="2318" y="7327"/>
                    <a:pt x="2302" y="7363"/>
                  </a:cubicBezTo>
                  <a:cubicBezTo>
                    <a:pt x="2194" y="7611"/>
                    <a:pt x="2468" y="7949"/>
                    <a:pt x="2715" y="8209"/>
                  </a:cubicBezTo>
                  <a:cubicBezTo>
                    <a:pt x="2737" y="8233"/>
                    <a:pt x="2748" y="8262"/>
                    <a:pt x="2737" y="8292"/>
                  </a:cubicBezTo>
                  <a:cubicBezTo>
                    <a:pt x="2694" y="8456"/>
                    <a:pt x="2705" y="8632"/>
                    <a:pt x="2808" y="8784"/>
                  </a:cubicBezTo>
                  <a:cubicBezTo>
                    <a:pt x="3087" y="9189"/>
                    <a:pt x="3936" y="9423"/>
                    <a:pt x="4716" y="9562"/>
                  </a:cubicBezTo>
                  <a:cubicBezTo>
                    <a:pt x="4764" y="9568"/>
                    <a:pt x="4791" y="9623"/>
                    <a:pt x="4780" y="9672"/>
                  </a:cubicBezTo>
                  <a:cubicBezTo>
                    <a:pt x="4549" y="10560"/>
                    <a:pt x="4436" y="11268"/>
                    <a:pt x="4447" y="12260"/>
                  </a:cubicBezTo>
                  <a:cubicBezTo>
                    <a:pt x="4447" y="12308"/>
                    <a:pt x="4414" y="12363"/>
                    <a:pt x="4377" y="12381"/>
                  </a:cubicBezTo>
                  <a:cubicBezTo>
                    <a:pt x="3151" y="12937"/>
                    <a:pt x="2532" y="14961"/>
                    <a:pt x="2500" y="16261"/>
                  </a:cubicBezTo>
                  <a:cubicBezTo>
                    <a:pt x="2500" y="16334"/>
                    <a:pt x="2425" y="16370"/>
                    <a:pt x="2371" y="16327"/>
                  </a:cubicBezTo>
                  <a:cubicBezTo>
                    <a:pt x="661" y="14786"/>
                    <a:pt x="71" y="14708"/>
                    <a:pt x="12" y="14871"/>
                  </a:cubicBezTo>
                  <a:cubicBezTo>
                    <a:pt x="-47" y="15040"/>
                    <a:pt x="98" y="15138"/>
                    <a:pt x="528" y="15313"/>
                  </a:cubicBezTo>
                  <a:cubicBezTo>
                    <a:pt x="592" y="15337"/>
                    <a:pt x="629" y="15416"/>
                    <a:pt x="619" y="15494"/>
                  </a:cubicBezTo>
                  <a:cubicBezTo>
                    <a:pt x="533" y="16032"/>
                    <a:pt x="898" y="16104"/>
                    <a:pt x="1097" y="16104"/>
                  </a:cubicBezTo>
                  <a:cubicBezTo>
                    <a:pt x="1173" y="16104"/>
                    <a:pt x="1242" y="16164"/>
                    <a:pt x="1264" y="16242"/>
                  </a:cubicBezTo>
                  <a:lnTo>
                    <a:pt x="1312" y="16418"/>
                  </a:lnTo>
                  <a:cubicBezTo>
                    <a:pt x="1334" y="16497"/>
                    <a:pt x="1387" y="16563"/>
                    <a:pt x="1457" y="16594"/>
                  </a:cubicBezTo>
                  <a:cubicBezTo>
                    <a:pt x="1661" y="16672"/>
                    <a:pt x="2102" y="16848"/>
                    <a:pt x="2473" y="17006"/>
                  </a:cubicBezTo>
                  <a:cubicBezTo>
                    <a:pt x="2532" y="17030"/>
                    <a:pt x="2576" y="17077"/>
                    <a:pt x="2603" y="17138"/>
                  </a:cubicBezTo>
                  <a:cubicBezTo>
                    <a:pt x="2656" y="17271"/>
                    <a:pt x="2731" y="17368"/>
                    <a:pt x="2823" y="17399"/>
                  </a:cubicBezTo>
                  <a:cubicBezTo>
                    <a:pt x="3656" y="17683"/>
                    <a:pt x="3763" y="14509"/>
                    <a:pt x="3957" y="13681"/>
                  </a:cubicBezTo>
                  <a:cubicBezTo>
                    <a:pt x="4027" y="13378"/>
                    <a:pt x="4188" y="13208"/>
                    <a:pt x="4360" y="13118"/>
                  </a:cubicBezTo>
                  <a:cubicBezTo>
                    <a:pt x="4408" y="13093"/>
                    <a:pt x="4467" y="13129"/>
                    <a:pt x="4467" y="13189"/>
                  </a:cubicBezTo>
                  <a:cubicBezTo>
                    <a:pt x="4752" y="16871"/>
                    <a:pt x="6898" y="19967"/>
                    <a:pt x="9860" y="21345"/>
                  </a:cubicBezTo>
                  <a:cubicBezTo>
                    <a:pt x="9865" y="21345"/>
                    <a:pt x="9865" y="21345"/>
                    <a:pt x="9870" y="21351"/>
                  </a:cubicBezTo>
                  <a:cubicBezTo>
                    <a:pt x="10214" y="21508"/>
                    <a:pt x="10592" y="21296"/>
                    <a:pt x="10710" y="20928"/>
                  </a:cubicBezTo>
                  <a:cubicBezTo>
                    <a:pt x="10737" y="20849"/>
                    <a:pt x="10762" y="20849"/>
                    <a:pt x="10784" y="20922"/>
                  </a:cubicBezTo>
                  <a:cubicBezTo>
                    <a:pt x="10870" y="21188"/>
                    <a:pt x="11096" y="21382"/>
                    <a:pt x="11365" y="21394"/>
                  </a:cubicBezTo>
                  <a:cubicBezTo>
                    <a:pt x="11521" y="21400"/>
                    <a:pt x="11575" y="21375"/>
                    <a:pt x="11634" y="21345"/>
                  </a:cubicBezTo>
                  <a:cubicBezTo>
                    <a:pt x="14596" y="19967"/>
                    <a:pt x="16742" y="16871"/>
                    <a:pt x="17027" y="13189"/>
                  </a:cubicBezTo>
                  <a:cubicBezTo>
                    <a:pt x="17032" y="13129"/>
                    <a:pt x="17086" y="13093"/>
                    <a:pt x="17134" y="13118"/>
                  </a:cubicBezTo>
                  <a:cubicBezTo>
                    <a:pt x="17306" y="13208"/>
                    <a:pt x="17467" y="13378"/>
                    <a:pt x="17537" y="13681"/>
                  </a:cubicBezTo>
                  <a:cubicBezTo>
                    <a:pt x="17731" y="14509"/>
                    <a:pt x="17838" y="17683"/>
                    <a:pt x="18671" y="17399"/>
                  </a:cubicBezTo>
                  <a:cubicBezTo>
                    <a:pt x="18763" y="17368"/>
                    <a:pt x="18838" y="17277"/>
                    <a:pt x="18891" y="17138"/>
                  </a:cubicBezTo>
                  <a:cubicBezTo>
                    <a:pt x="18918" y="17077"/>
                    <a:pt x="18962" y="17030"/>
                    <a:pt x="19021" y="17006"/>
                  </a:cubicBezTo>
                  <a:cubicBezTo>
                    <a:pt x="19392" y="16854"/>
                    <a:pt x="19833" y="16672"/>
                    <a:pt x="20037" y="16594"/>
                  </a:cubicBezTo>
                  <a:cubicBezTo>
                    <a:pt x="20107" y="16563"/>
                    <a:pt x="20160" y="16503"/>
                    <a:pt x="20181" y="16418"/>
                  </a:cubicBezTo>
                  <a:lnTo>
                    <a:pt x="20230" y="16242"/>
                  </a:lnTo>
                  <a:cubicBezTo>
                    <a:pt x="20252" y="16158"/>
                    <a:pt x="20321" y="16104"/>
                    <a:pt x="20397" y="16104"/>
                  </a:cubicBezTo>
                  <a:cubicBezTo>
                    <a:pt x="20601" y="16104"/>
                    <a:pt x="20967" y="16032"/>
                    <a:pt x="20875" y="15494"/>
                  </a:cubicBezTo>
                  <a:cubicBezTo>
                    <a:pt x="20865" y="15416"/>
                    <a:pt x="20902" y="15337"/>
                    <a:pt x="20966" y="15313"/>
                  </a:cubicBezTo>
                  <a:cubicBezTo>
                    <a:pt x="21407" y="15137"/>
                    <a:pt x="21553" y="15040"/>
                    <a:pt x="21488" y="14871"/>
                  </a:cubicBezTo>
                  <a:cubicBezTo>
                    <a:pt x="21429" y="14708"/>
                    <a:pt x="20838" y="14786"/>
                    <a:pt x="19128" y="16327"/>
                  </a:cubicBezTo>
                  <a:cubicBezTo>
                    <a:pt x="19080" y="16376"/>
                    <a:pt x="19004" y="16334"/>
                    <a:pt x="18999" y="16261"/>
                  </a:cubicBezTo>
                  <a:cubicBezTo>
                    <a:pt x="18967" y="14955"/>
                    <a:pt x="18348" y="12937"/>
                    <a:pt x="17122" y="12381"/>
                  </a:cubicBezTo>
                  <a:cubicBezTo>
                    <a:pt x="17085" y="12363"/>
                    <a:pt x="17053" y="12308"/>
                    <a:pt x="17053" y="12260"/>
                  </a:cubicBezTo>
                  <a:cubicBezTo>
                    <a:pt x="17064" y="11268"/>
                    <a:pt x="16945" y="10560"/>
                    <a:pt x="16719" y="9672"/>
                  </a:cubicBezTo>
                  <a:cubicBezTo>
                    <a:pt x="16708" y="9623"/>
                    <a:pt x="16736" y="9568"/>
                    <a:pt x="16785" y="9562"/>
                  </a:cubicBezTo>
                  <a:cubicBezTo>
                    <a:pt x="17564" y="9423"/>
                    <a:pt x="18414" y="9189"/>
                    <a:pt x="18693" y="8784"/>
                  </a:cubicBezTo>
                  <a:cubicBezTo>
                    <a:pt x="18795" y="8632"/>
                    <a:pt x="18805" y="8456"/>
                    <a:pt x="18762" y="8292"/>
                  </a:cubicBezTo>
                  <a:cubicBezTo>
                    <a:pt x="18751" y="8262"/>
                    <a:pt x="18762" y="8227"/>
                    <a:pt x="18784" y="8209"/>
                  </a:cubicBezTo>
                  <a:cubicBezTo>
                    <a:pt x="19026" y="7949"/>
                    <a:pt x="19305" y="7611"/>
                    <a:pt x="19197" y="7363"/>
                  </a:cubicBezTo>
                  <a:cubicBezTo>
                    <a:pt x="19181" y="7327"/>
                    <a:pt x="19192" y="7278"/>
                    <a:pt x="19224" y="7253"/>
                  </a:cubicBezTo>
                  <a:cubicBezTo>
                    <a:pt x="19708" y="6854"/>
                    <a:pt x="19666" y="6619"/>
                    <a:pt x="19612" y="6522"/>
                  </a:cubicBezTo>
                  <a:cubicBezTo>
                    <a:pt x="19596" y="6492"/>
                    <a:pt x="19596" y="6449"/>
                    <a:pt x="19617" y="6418"/>
                  </a:cubicBezTo>
                  <a:cubicBezTo>
                    <a:pt x="19762" y="6237"/>
                    <a:pt x="20187" y="5670"/>
                    <a:pt x="19832" y="5489"/>
                  </a:cubicBezTo>
                  <a:cubicBezTo>
                    <a:pt x="19526" y="5332"/>
                    <a:pt x="19472" y="5815"/>
                    <a:pt x="19343" y="6244"/>
                  </a:cubicBezTo>
                  <a:cubicBezTo>
                    <a:pt x="19332" y="6281"/>
                    <a:pt x="19300" y="6303"/>
                    <a:pt x="19263" y="6297"/>
                  </a:cubicBezTo>
                  <a:cubicBezTo>
                    <a:pt x="19177" y="6291"/>
                    <a:pt x="19010" y="6365"/>
                    <a:pt x="18908" y="7006"/>
                  </a:cubicBezTo>
                  <a:cubicBezTo>
                    <a:pt x="18903" y="7054"/>
                    <a:pt x="18859" y="7078"/>
                    <a:pt x="18816" y="7072"/>
                  </a:cubicBezTo>
                  <a:cubicBezTo>
                    <a:pt x="18628" y="7048"/>
                    <a:pt x="18467" y="7369"/>
                    <a:pt x="18354" y="7701"/>
                  </a:cubicBezTo>
                  <a:cubicBezTo>
                    <a:pt x="18338" y="7737"/>
                    <a:pt x="18306" y="7762"/>
                    <a:pt x="18268" y="7756"/>
                  </a:cubicBezTo>
                  <a:cubicBezTo>
                    <a:pt x="18171" y="7738"/>
                    <a:pt x="18068" y="7754"/>
                    <a:pt x="17987" y="7839"/>
                  </a:cubicBezTo>
                  <a:cubicBezTo>
                    <a:pt x="17450" y="8371"/>
                    <a:pt x="16957" y="8547"/>
                    <a:pt x="16489" y="8680"/>
                  </a:cubicBezTo>
                  <a:cubicBezTo>
                    <a:pt x="16451" y="8692"/>
                    <a:pt x="16412" y="8669"/>
                    <a:pt x="16402" y="8632"/>
                  </a:cubicBezTo>
                  <a:cubicBezTo>
                    <a:pt x="16208" y="8119"/>
                    <a:pt x="15983" y="7634"/>
                    <a:pt x="15720" y="7168"/>
                  </a:cubicBezTo>
                  <a:cubicBezTo>
                    <a:pt x="15494" y="6769"/>
                    <a:pt x="15192" y="6438"/>
                    <a:pt x="14843" y="6190"/>
                  </a:cubicBezTo>
                  <a:cubicBezTo>
                    <a:pt x="14810" y="6166"/>
                    <a:pt x="14806" y="6116"/>
                    <a:pt x="14833" y="6086"/>
                  </a:cubicBezTo>
                  <a:cubicBezTo>
                    <a:pt x="14876" y="6043"/>
                    <a:pt x="14902" y="6002"/>
                    <a:pt x="14913" y="5959"/>
                  </a:cubicBezTo>
                  <a:cubicBezTo>
                    <a:pt x="14956" y="5802"/>
                    <a:pt x="14913" y="5475"/>
                    <a:pt x="14816" y="5088"/>
                  </a:cubicBezTo>
                  <a:cubicBezTo>
                    <a:pt x="14805" y="5040"/>
                    <a:pt x="14817" y="4987"/>
                    <a:pt x="14854" y="4950"/>
                  </a:cubicBezTo>
                  <a:cubicBezTo>
                    <a:pt x="14957" y="4848"/>
                    <a:pt x="15059" y="4721"/>
                    <a:pt x="15145" y="4552"/>
                  </a:cubicBezTo>
                  <a:cubicBezTo>
                    <a:pt x="15489" y="3875"/>
                    <a:pt x="15746" y="3094"/>
                    <a:pt x="15693" y="2634"/>
                  </a:cubicBezTo>
                  <a:cubicBezTo>
                    <a:pt x="16273" y="2453"/>
                    <a:pt x="17246" y="2121"/>
                    <a:pt x="17225" y="1933"/>
                  </a:cubicBezTo>
                  <a:cubicBezTo>
                    <a:pt x="17214" y="1867"/>
                    <a:pt x="17204" y="1812"/>
                    <a:pt x="17193" y="1758"/>
                  </a:cubicBezTo>
                  <a:cubicBezTo>
                    <a:pt x="17462" y="1691"/>
                    <a:pt x="17826" y="1588"/>
                    <a:pt x="17853" y="1521"/>
                  </a:cubicBezTo>
                  <a:cubicBezTo>
                    <a:pt x="17880" y="1443"/>
                    <a:pt x="17805" y="1196"/>
                    <a:pt x="17719" y="1172"/>
                  </a:cubicBezTo>
                  <a:cubicBezTo>
                    <a:pt x="17654" y="1154"/>
                    <a:pt x="17311" y="1377"/>
                    <a:pt x="17112" y="1510"/>
                  </a:cubicBezTo>
                  <a:cubicBezTo>
                    <a:pt x="17101" y="1486"/>
                    <a:pt x="17091" y="1462"/>
                    <a:pt x="17080" y="1438"/>
                  </a:cubicBezTo>
                  <a:cubicBezTo>
                    <a:pt x="16989" y="1227"/>
                    <a:pt x="15935" y="1939"/>
                    <a:pt x="15478" y="2266"/>
                  </a:cubicBezTo>
                  <a:cubicBezTo>
                    <a:pt x="15462" y="2260"/>
                    <a:pt x="15450" y="2253"/>
                    <a:pt x="15434" y="2247"/>
                  </a:cubicBezTo>
                  <a:cubicBezTo>
                    <a:pt x="15004" y="2120"/>
                    <a:pt x="14629" y="3433"/>
                    <a:pt x="14505" y="3983"/>
                  </a:cubicBezTo>
                  <a:cubicBezTo>
                    <a:pt x="14494" y="4025"/>
                    <a:pt x="14446" y="4031"/>
                    <a:pt x="14424" y="3994"/>
                  </a:cubicBezTo>
                  <a:cubicBezTo>
                    <a:pt x="14113" y="3323"/>
                    <a:pt x="13688" y="2732"/>
                    <a:pt x="13242" y="2678"/>
                  </a:cubicBezTo>
                  <a:cubicBezTo>
                    <a:pt x="13140" y="2666"/>
                    <a:pt x="13011" y="2677"/>
                    <a:pt x="12887" y="2714"/>
                  </a:cubicBezTo>
                  <a:cubicBezTo>
                    <a:pt x="12844" y="2726"/>
                    <a:pt x="12795" y="2689"/>
                    <a:pt x="12795" y="2634"/>
                  </a:cubicBezTo>
                  <a:cubicBezTo>
                    <a:pt x="12773" y="2259"/>
                    <a:pt x="12661" y="2019"/>
                    <a:pt x="12516" y="1861"/>
                  </a:cubicBezTo>
                  <a:cubicBezTo>
                    <a:pt x="12484" y="1825"/>
                    <a:pt x="12483" y="1771"/>
                    <a:pt x="12521" y="1741"/>
                  </a:cubicBezTo>
                  <a:cubicBezTo>
                    <a:pt x="12553" y="1716"/>
                    <a:pt x="12579" y="1686"/>
                    <a:pt x="12612" y="1656"/>
                  </a:cubicBezTo>
                  <a:cubicBezTo>
                    <a:pt x="12934" y="1365"/>
                    <a:pt x="12564" y="1268"/>
                    <a:pt x="12714" y="1087"/>
                  </a:cubicBezTo>
                  <a:cubicBezTo>
                    <a:pt x="12865" y="906"/>
                    <a:pt x="13134" y="864"/>
                    <a:pt x="13290" y="205"/>
                  </a:cubicBezTo>
                  <a:cubicBezTo>
                    <a:pt x="13319" y="82"/>
                    <a:pt x="13113" y="-26"/>
                    <a:pt x="12993" y="6"/>
                  </a:cubicBezTo>
                  <a:close/>
                  <a:moveTo>
                    <a:pt x="10752" y="6879"/>
                  </a:moveTo>
                  <a:cubicBezTo>
                    <a:pt x="11773" y="6879"/>
                    <a:pt x="12602" y="7519"/>
                    <a:pt x="12602" y="8317"/>
                  </a:cubicBezTo>
                  <a:cubicBezTo>
                    <a:pt x="12602" y="9115"/>
                    <a:pt x="11773" y="9757"/>
                    <a:pt x="10752" y="9757"/>
                  </a:cubicBezTo>
                  <a:cubicBezTo>
                    <a:pt x="9731" y="9757"/>
                    <a:pt x="8902" y="9115"/>
                    <a:pt x="8902" y="8317"/>
                  </a:cubicBezTo>
                  <a:cubicBezTo>
                    <a:pt x="8902" y="7519"/>
                    <a:pt x="9731" y="6879"/>
                    <a:pt x="10752" y="6879"/>
                  </a:cubicBezTo>
                  <a:close/>
                  <a:moveTo>
                    <a:pt x="6940" y="8649"/>
                  </a:moveTo>
                  <a:cubicBezTo>
                    <a:pt x="7446" y="8740"/>
                    <a:pt x="7747" y="9588"/>
                    <a:pt x="7612" y="10537"/>
                  </a:cubicBezTo>
                  <a:cubicBezTo>
                    <a:pt x="7483" y="11486"/>
                    <a:pt x="6962" y="12186"/>
                    <a:pt x="6451" y="12095"/>
                  </a:cubicBezTo>
                  <a:cubicBezTo>
                    <a:pt x="5946" y="12005"/>
                    <a:pt x="5645" y="11159"/>
                    <a:pt x="5779" y="10210"/>
                  </a:cubicBezTo>
                  <a:cubicBezTo>
                    <a:pt x="5914" y="9261"/>
                    <a:pt x="6435" y="8559"/>
                    <a:pt x="6940" y="8649"/>
                  </a:cubicBezTo>
                  <a:close/>
                  <a:moveTo>
                    <a:pt x="14559" y="8649"/>
                  </a:moveTo>
                  <a:cubicBezTo>
                    <a:pt x="15064" y="8559"/>
                    <a:pt x="15585" y="9255"/>
                    <a:pt x="15720" y="10210"/>
                  </a:cubicBezTo>
                  <a:cubicBezTo>
                    <a:pt x="15854" y="11165"/>
                    <a:pt x="15558" y="12005"/>
                    <a:pt x="15048" y="12095"/>
                  </a:cubicBezTo>
                  <a:cubicBezTo>
                    <a:pt x="14542" y="12186"/>
                    <a:pt x="14021" y="11492"/>
                    <a:pt x="13887" y="10537"/>
                  </a:cubicBezTo>
                  <a:cubicBezTo>
                    <a:pt x="13752" y="9588"/>
                    <a:pt x="14053" y="8740"/>
                    <a:pt x="14559" y="8649"/>
                  </a:cubicBezTo>
                  <a:close/>
                  <a:moveTo>
                    <a:pt x="8005" y="12589"/>
                  </a:moveTo>
                  <a:cubicBezTo>
                    <a:pt x="8162" y="12585"/>
                    <a:pt x="8329" y="12608"/>
                    <a:pt x="8499" y="12664"/>
                  </a:cubicBezTo>
                  <a:cubicBezTo>
                    <a:pt x="9182" y="12882"/>
                    <a:pt x="9661" y="13517"/>
                    <a:pt x="9559" y="14085"/>
                  </a:cubicBezTo>
                  <a:cubicBezTo>
                    <a:pt x="9462" y="14647"/>
                    <a:pt x="8827" y="14932"/>
                    <a:pt x="8145" y="14708"/>
                  </a:cubicBezTo>
                  <a:cubicBezTo>
                    <a:pt x="7462" y="14491"/>
                    <a:pt x="6990" y="13856"/>
                    <a:pt x="7086" y="13288"/>
                  </a:cubicBezTo>
                  <a:cubicBezTo>
                    <a:pt x="7159" y="12866"/>
                    <a:pt x="7534" y="12600"/>
                    <a:pt x="8005" y="12589"/>
                  </a:cubicBezTo>
                  <a:close/>
                  <a:moveTo>
                    <a:pt x="13495" y="12590"/>
                  </a:moveTo>
                  <a:cubicBezTo>
                    <a:pt x="13966" y="12603"/>
                    <a:pt x="14340" y="12866"/>
                    <a:pt x="14413" y="13288"/>
                  </a:cubicBezTo>
                  <a:cubicBezTo>
                    <a:pt x="14509" y="13850"/>
                    <a:pt x="14037" y="14485"/>
                    <a:pt x="13354" y="14708"/>
                  </a:cubicBezTo>
                  <a:cubicBezTo>
                    <a:pt x="12671" y="14926"/>
                    <a:pt x="12042" y="14647"/>
                    <a:pt x="11940" y="14085"/>
                  </a:cubicBezTo>
                  <a:cubicBezTo>
                    <a:pt x="11843" y="13523"/>
                    <a:pt x="12317" y="12888"/>
                    <a:pt x="13000" y="12664"/>
                  </a:cubicBezTo>
                  <a:cubicBezTo>
                    <a:pt x="13170" y="12610"/>
                    <a:pt x="13338" y="12586"/>
                    <a:pt x="13495" y="12590"/>
                  </a:cubicBezTo>
                  <a:close/>
                  <a:moveTo>
                    <a:pt x="7105" y="15893"/>
                  </a:moveTo>
                  <a:cubicBezTo>
                    <a:pt x="7428" y="15860"/>
                    <a:pt x="7850" y="16099"/>
                    <a:pt x="8177" y="16539"/>
                  </a:cubicBezTo>
                  <a:cubicBezTo>
                    <a:pt x="8617" y="17125"/>
                    <a:pt x="8725" y="17833"/>
                    <a:pt x="8414" y="18130"/>
                  </a:cubicBezTo>
                  <a:cubicBezTo>
                    <a:pt x="8102" y="18426"/>
                    <a:pt x="7495" y="18197"/>
                    <a:pt x="7059" y="17610"/>
                  </a:cubicBezTo>
                  <a:cubicBezTo>
                    <a:pt x="6619" y="17030"/>
                    <a:pt x="6516" y="16316"/>
                    <a:pt x="6823" y="16019"/>
                  </a:cubicBezTo>
                  <a:cubicBezTo>
                    <a:pt x="6901" y="15945"/>
                    <a:pt x="6997" y="15904"/>
                    <a:pt x="7105" y="15893"/>
                  </a:cubicBezTo>
                  <a:close/>
                  <a:moveTo>
                    <a:pt x="14403" y="15895"/>
                  </a:moveTo>
                  <a:cubicBezTo>
                    <a:pt x="14509" y="15905"/>
                    <a:pt x="14605" y="15945"/>
                    <a:pt x="14681" y="16019"/>
                  </a:cubicBezTo>
                  <a:cubicBezTo>
                    <a:pt x="14988" y="16322"/>
                    <a:pt x="14882" y="17030"/>
                    <a:pt x="14446" y="17610"/>
                  </a:cubicBezTo>
                  <a:cubicBezTo>
                    <a:pt x="14005" y="18191"/>
                    <a:pt x="13397" y="18426"/>
                    <a:pt x="13090" y="18130"/>
                  </a:cubicBezTo>
                  <a:cubicBezTo>
                    <a:pt x="12779" y="17833"/>
                    <a:pt x="12887" y="17119"/>
                    <a:pt x="13327" y="16539"/>
                  </a:cubicBezTo>
                  <a:cubicBezTo>
                    <a:pt x="13658" y="16104"/>
                    <a:pt x="14082" y="15863"/>
                    <a:pt x="14403" y="15895"/>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grpSp>
      <p:grpSp>
        <p:nvGrpSpPr>
          <p:cNvPr id="344" name="Group 344"/>
          <p:cNvGrpSpPr/>
          <p:nvPr/>
        </p:nvGrpSpPr>
        <p:grpSpPr>
          <a:xfrm>
            <a:off x="19401487" y="5973099"/>
            <a:ext cx="2193110" cy="1769802"/>
            <a:chOff x="0" y="0"/>
            <a:chExt cx="2193109" cy="1769800"/>
          </a:xfrm>
        </p:grpSpPr>
        <p:sp>
          <p:nvSpPr>
            <p:cNvPr id="342" name="Shape 342"/>
            <p:cNvSpPr/>
            <p:nvPr/>
          </p:nvSpPr>
          <p:spPr>
            <a:xfrm>
              <a:off x="0" y="0"/>
              <a:ext cx="2193110" cy="1769801"/>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5">
                <a:hueOff val="343847"/>
                <a:satOff val="6318"/>
                <a:lumOff val="8159"/>
              </a:schemeClr>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43" name="Shape 343"/>
            <p:cNvSpPr/>
            <p:nvPr/>
          </p:nvSpPr>
          <p:spPr>
            <a:xfrm>
              <a:off x="441540" y="125729"/>
              <a:ext cx="1342450" cy="1188143"/>
            </a:xfrm>
            <a:custGeom>
              <a:avLst/>
              <a:gdLst/>
              <a:ahLst/>
              <a:cxnLst>
                <a:cxn ang="0">
                  <a:pos x="wd2" y="hd2"/>
                </a:cxn>
                <a:cxn ang="5400000">
                  <a:pos x="wd2" y="hd2"/>
                </a:cxn>
                <a:cxn ang="10800000">
                  <a:pos x="wd2" y="hd2"/>
                </a:cxn>
                <a:cxn ang="16200000">
                  <a:pos x="wd2" y="hd2"/>
                </a:cxn>
              </a:cxnLst>
              <a:rect l="0" t="0" r="r" b="b"/>
              <a:pathLst>
                <a:path w="21504" h="21403" extrusionOk="0">
                  <a:moveTo>
                    <a:pt x="12993" y="6"/>
                  </a:moveTo>
                  <a:cubicBezTo>
                    <a:pt x="12953" y="17"/>
                    <a:pt x="12923" y="43"/>
                    <a:pt x="12914" y="89"/>
                  </a:cubicBezTo>
                  <a:cubicBezTo>
                    <a:pt x="12801" y="664"/>
                    <a:pt x="12612" y="797"/>
                    <a:pt x="12096" y="1136"/>
                  </a:cubicBezTo>
                  <a:cubicBezTo>
                    <a:pt x="11978" y="1215"/>
                    <a:pt x="11871" y="1317"/>
                    <a:pt x="11785" y="1419"/>
                  </a:cubicBezTo>
                  <a:cubicBezTo>
                    <a:pt x="11748" y="1468"/>
                    <a:pt x="11677" y="1468"/>
                    <a:pt x="11639" y="1414"/>
                  </a:cubicBezTo>
                  <a:cubicBezTo>
                    <a:pt x="11531" y="1244"/>
                    <a:pt x="11371" y="997"/>
                    <a:pt x="10737" y="1015"/>
                  </a:cubicBezTo>
                  <a:cubicBezTo>
                    <a:pt x="10103" y="997"/>
                    <a:pt x="9957" y="1244"/>
                    <a:pt x="9850" y="1414"/>
                  </a:cubicBezTo>
                  <a:cubicBezTo>
                    <a:pt x="9812" y="1468"/>
                    <a:pt x="9741" y="1468"/>
                    <a:pt x="9704" y="1419"/>
                  </a:cubicBezTo>
                  <a:cubicBezTo>
                    <a:pt x="9618" y="1311"/>
                    <a:pt x="9517" y="1215"/>
                    <a:pt x="9393" y="1136"/>
                  </a:cubicBezTo>
                  <a:cubicBezTo>
                    <a:pt x="8877" y="797"/>
                    <a:pt x="8693" y="670"/>
                    <a:pt x="8575" y="89"/>
                  </a:cubicBezTo>
                  <a:cubicBezTo>
                    <a:pt x="8537" y="-92"/>
                    <a:pt x="8161" y="41"/>
                    <a:pt x="8198" y="205"/>
                  </a:cubicBezTo>
                  <a:cubicBezTo>
                    <a:pt x="8354" y="870"/>
                    <a:pt x="8624" y="906"/>
                    <a:pt x="8775" y="1087"/>
                  </a:cubicBezTo>
                  <a:cubicBezTo>
                    <a:pt x="8925" y="1268"/>
                    <a:pt x="8553" y="1365"/>
                    <a:pt x="8875" y="1656"/>
                  </a:cubicBezTo>
                  <a:cubicBezTo>
                    <a:pt x="8908" y="1686"/>
                    <a:pt x="8941" y="1716"/>
                    <a:pt x="8968" y="1741"/>
                  </a:cubicBezTo>
                  <a:cubicBezTo>
                    <a:pt x="9006" y="1771"/>
                    <a:pt x="9005" y="1825"/>
                    <a:pt x="8973" y="1861"/>
                  </a:cubicBezTo>
                  <a:cubicBezTo>
                    <a:pt x="8828" y="2019"/>
                    <a:pt x="8716" y="2259"/>
                    <a:pt x="8694" y="2634"/>
                  </a:cubicBezTo>
                  <a:cubicBezTo>
                    <a:pt x="8689" y="2689"/>
                    <a:pt x="8645" y="2726"/>
                    <a:pt x="8602" y="2714"/>
                  </a:cubicBezTo>
                  <a:cubicBezTo>
                    <a:pt x="8478" y="2683"/>
                    <a:pt x="8359" y="2666"/>
                    <a:pt x="8257" y="2678"/>
                  </a:cubicBezTo>
                  <a:cubicBezTo>
                    <a:pt x="7816" y="2732"/>
                    <a:pt x="7392" y="3323"/>
                    <a:pt x="7075" y="3994"/>
                  </a:cubicBezTo>
                  <a:cubicBezTo>
                    <a:pt x="7058" y="4031"/>
                    <a:pt x="7005" y="4025"/>
                    <a:pt x="6994" y="3983"/>
                  </a:cubicBezTo>
                  <a:cubicBezTo>
                    <a:pt x="6870" y="3433"/>
                    <a:pt x="6495" y="2120"/>
                    <a:pt x="6065" y="2247"/>
                  </a:cubicBezTo>
                  <a:cubicBezTo>
                    <a:pt x="6049" y="2253"/>
                    <a:pt x="6032" y="2260"/>
                    <a:pt x="6021" y="2266"/>
                  </a:cubicBezTo>
                  <a:cubicBezTo>
                    <a:pt x="5564" y="1939"/>
                    <a:pt x="4512" y="1227"/>
                    <a:pt x="4420" y="1438"/>
                  </a:cubicBezTo>
                  <a:cubicBezTo>
                    <a:pt x="4410" y="1462"/>
                    <a:pt x="4397" y="1486"/>
                    <a:pt x="4387" y="1510"/>
                  </a:cubicBezTo>
                  <a:cubicBezTo>
                    <a:pt x="4188" y="1377"/>
                    <a:pt x="3850" y="1154"/>
                    <a:pt x="3780" y="1172"/>
                  </a:cubicBezTo>
                  <a:cubicBezTo>
                    <a:pt x="3694" y="1196"/>
                    <a:pt x="3619" y="1437"/>
                    <a:pt x="3646" y="1521"/>
                  </a:cubicBezTo>
                  <a:cubicBezTo>
                    <a:pt x="3667" y="1594"/>
                    <a:pt x="4037" y="1697"/>
                    <a:pt x="4306" y="1758"/>
                  </a:cubicBezTo>
                  <a:cubicBezTo>
                    <a:pt x="4295" y="1806"/>
                    <a:pt x="4285" y="1867"/>
                    <a:pt x="4274" y="1933"/>
                  </a:cubicBezTo>
                  <a:cubicBezTo>
                    <a:pt x="4253" y="2121"/>
                    <a:pt x="5220" y="2453"/>
                    <a:pt x="5806" y="2634"/>
                  </a:cubicBezTo>
                  <a:cubicBezTo>
                    <a:pt x="5752" y="3094"/>
                    <a:pt x="6017" y="3875"/>
                    <a:pt x="6356" y="4552"/>
                  </a:cubicBezTo>
                  <a:cubicBezTo>
                    <a:pt x="6442" y="4721"/>
                    <a:pt x="6537" y="4854"/>
                    <a:pt x="6645" y="4950"/>
                  </a:cubicBezTo>
                  <a:cubicBezTo>
                    <a:pt x="6682" y="4987"/>
                    <a:pt x="6694" y="5034"/>
                    <a:pt x="6683" y="5088"/>
                  </a:cubicBezTo>
                  <a:cubicBezTo>
                    <a:pt x="6581" y="5475"/>
                    <a:pt x="6537" y="5802"/>
                    <a:pt x="6586" y="5959"/>
                  </a:cubicBezTo>
                  <a:cubicBezTo>
                    <a:pt x="6596" y="6002"/>
                    <a:pt x="6623" y="6043"/>
                    <a:pt x="6666" y="6086"/>
                  </a:cubicBezTo>
                  <a:cubicBezTo>
                    <a:pt x="6693" y="6116"/>
                    <a:pt x="6689" y="6166"/>
                    <a:pt x="6656" y="6190"/>
                  </a:cubicBezTo>
                  <a:cubicBezTo>
                    <a:pt x="6312" y="6438"/>
                    <a:pt x="6011" y="6769"/>
                    <a:pt x="5779" y="7168"/>
                  </a:cubicBezTo>
                  <a:cubicBezTo>
                    <a:pt x="5516" y="7634"/>
                    <a:pt x="5285" y="8125"/>
                    <a:pt x="5097" y="8632"/>
                  </a:cubicBezTo>
                  <a:cubicBezTo>
                    <a:pt x="5081" y="8669"/>
                    <a:pt x="5044" y="8692"/>
                    <a:pt x="5012" y="8680"/>
                  </a:cubicBezTo>
                  <a:cubicBezTo>
                    <a:pt x="4544" y="8547"/>
                    <a:pt x="4049" y="8377"/>
                    <a:pt x="3511" y="7839"/>
                  </a:cubicBezTo>
                  <a:cubicBezTo>
                    <a:pt x="3431" y="7760"/>
                    <a:pt x="3333" y="7738"/>
                    <a:pt x="3231" y="7756"/>
                  </a:cubicBezTo>
                  <a:cubicBezTo>
                    <a:pt x="3193" y="7762"/>
                    <a:pt x="3156" y="7743"/>
                    <a:pt x="3145" y="7701"/>
                  </a:cubicBezTo>
                  <a:cubicBezTo>
                    <a:pt x="3027" y="7369"/>
                    <a:pt x="2871" y="7048"/>
                    <a:pt x="2683" y="7072"/>
                  </a:cubicBezTo>
                  <a:cubicBezTo>
                    <a:pt x="2640" y="7078"/>
                    <a:pt x="2603" y="7048"/>
                    <a:pt x="2593" y="7006"/>
                  </a:cubicBezTo>
                  <a:cubicBezTo>
                    <a:pt x="2490" y="6365"/>
                    <a:pt x="2322" y="6285"/>
                    <a:pt x="2236" y="6297"/>
                  </a:cubicBezTo>
                  <a:cubicBezTo>
                    <a:pt x="2199" y="6303"/>
                    <a:pt x="2166" y="6281"/>
                    <a:pt x="2156" y="6244"/>
                  </a:cubicBezTo>
                  <a:cubicBezTo>
                    <a:pt x="2027" y="5815"/>
                    <a:pt x="1973" y="5332"/>
                    <a:pt x="1667" y="5489"/>
                  </a:cubicBezTo>
                  <a:cubicBezTo>
                    <a:pt x="1317" y="5664"/>
                    <a:pt x="1742" y="6237"/>
                    <a:pt x="1882" y="6418"/>
                  </a:cubicBezTo>
                  <a:cubicBezTo>
                    <a:pt x="1903" y="6449"/>
                    <a:pt x="1908" y="6492"/>
                    <a:pt x="1887" y="6522"/>
                  </a:cubicBezTo>
                  <a:cubicBezTo>
                    <a:pt x="1833" y="6619"/>
                    <a:pt x="1786" y="6854"/>
                    <a:pt x="2275" y="7253"/>
                  </a:cubicBezTo>
                  <a:cubicBezTo>
                    <a:pt x="2302" y="7278"/>
                    <a:pt x="2318" y="7327"/>
                    <a:pt x="2302" y="7363"/>
                  </a:cubicBezTo>
                  <a:cubicBezTo>
                    <a:pt x="2194" y="7611"/>
                    <a:pt x="2468" y="7949"/>
                    <a:pt x="2715" y="8209"/>
                  </a:cubicBezTo>
                  <a:cubicBezTo>
                    <a:pt x="2737" y="8233"/>
                    <a:pt x="2748" y="8262"/>
                    <a:pt x="2737" y="8292"/>
                  </a:cubicBezTo>
                  <a:cubicBezTo>
                    <a:pt x="2694" y="8456"/>
                    <a:pt x="2705" y="8632"/>
                    <a:pt x="2808" y="8784"/>
                  </a:cubicBezTo>
                  <a:cubicBezTo>
                    <a:pt x="3087" y="9189"/>
                    <a:pt x="3936" y="9423"/>
                    <a:pt x="4716" y="9562"/>
                  </a:cubicBezTo>
                  <a:cubicBezTo>
                    <a:pt x="4764" y="9568"/>
                    <a:pt x="4791" y="9623"/>
                    <a:pt x="4780" y="9672"/>
                  </a:cubicBezTo>
                  <a:cubicBezTo>
                    <a:pt x="4549" y="10560"/>
                    <a:pt x="4436" y="11268"/>
                    <a:pt x="4447" y="12260"/>
                  </a:cubicBezTo>
                  <a:cubicBezTo>
                    <a:pt x="4447" y="12308"/>
                    <a:pt x="4414" y="12363"/>
                    <a:pt x="4377" y="12381"/>
                  </a:cubicBezTo>
                  <a:cubicBezTo>
                    <a:pt x="3151" y="12937"/>
                    <a:pt x="2532" y="14961"/>
                    <a:pt x="2500" y="16261"/>
                  </a:cubicBezTo>
                  <a:cubicBezTo>
                    <a:pt x="2500" y="16334"/>
                    <a:pt x="2425" y="16370"/>
                    <a:pt x="2371" y="16327"/>
                  </a:cubicBezTo>
                  <a:cubicBezTo>
                    <a:pt x="661" y="14786"/>
                    <a:pt x="71" y="14708"/>
                    <a:pt x="12" y="14871"/>
                  </a:cubicBezTo>
                  <a:cubicBezTo>
                    <a:pt x="-47" y="15040"/>
                    <a:pt x="98" y="15138"/>
                    <a:pt x="528" y="15313"/>
                  </a:cubicBezTo>
                  <a:cubicBezTo>
                    <a:pt x="592" y="15337"/>
                    <a:pt x="629" y="15416"/>
                    <a:pt x="619" y="15494"/>
                  </a:cubicBezTo>
                  <a:cubicBezTo>
                    <a:pt x="533" y="16032"/>
                    <a:pt x="898" y="16104"/>
                    <a:pt x="1097" y="16104"/>
                  </a:cubicBezTo>
                  <a:cubicBezTo>
                    <a:pt x="1173" y="16104"/>
                    <a:pt x="1242" y="16164"/>
                    <a:pt x="1264" y="16242"/>
                  </a:cubicBezTo>
                  <a:lnTo>
                    <a:pt x="1312" y="16418"/>
                  </a:lnTo>
                  <a:cubicBezTo>
                    <a:pt x="1334" y="16497"/>
                    <a:pt x="1387" y="16563"/>
                    <a:pt x="1457" y="16594"/>
                  </a:cubicBezTo>
                  <a:cubicBezTo>
                    <a:pt x="1661" y="16672"/>
                    <a:pt x="2102" y="16848"/>
                    <a:pt x="2473" y="17006"/>
                  </a:cubicBezTo>
                  <a:cubicBezTo>
                    <a:pt x="2532" y="17030"/>
                    <a:pt x="2576" y="17077"/>
                    <a:pt x="2603" y="17138"/>
                  </a:cubicBezTo>
                  <a:cubicBezTo>
                    <a:pt x="2656" y="17271"/>
                    <a:pt x="2731" y="17368"/>
                    <a:pt x="2823" y="17399"/>
                  </a:cubicBezTo>
                  <a:cubicBezTo>
                    <a:pt x="3656" y="17683"/>
                    <a:pt x="3763" y="14509"/>
                    <a:pt x="3957" y="13681"/>
                  </a:cubicBezTo>
                  <a:cubicBezTo>
                    <a:pt x="4027" y="13378"/>
                    <a:pt x="4188" y="13208"/>
                    <a:pt x="4360" y="13118"/>
                  </a:cubicBezTo>
                  <a:cubicBezTo>
                    <a:pt x="4408" y="13093"/>
                    <a:pt x="4467" y="13129"/>
                    <a:pt x="4467" y="13189"/>
                  </a:cubicBezTo>
                  <a:cubicBezTo>
                    <a:pt x="4752" y="16871"/>
                    <a:pt x="6898" y="19967"/>
                    <a:pt x="9860" y="21345"/>
                  </a:cubicBezTo>
                  <a:cubicBezTo>
                    <a:pt x="9865" y="21345"/>
                    <a:pt x="9865" y="21345"/>
                    <a:pt x="9870" y="21351"/>
                  </a:cubicBezTo>
                  <a:cubicBezTo>
                    <a:pt x="10214" y="21508"/>
                    <a:pt x="10592" y="21296"/>
                    <a:pt x="10710" y="20928"/>
                  </a:cubicBezTo>
                  <a:cubicBezTo>
                    <a:pt x="10737" y="20849"/>
                    <a:pt x="10762" y="20849"/>
                    <a:pt x="10784" y="20922"/>
                  </a:cubicBezTo>
                  <a:cubicBezTo>
                    <a:pt x="10870" y="21188"/>
                    <a:pt x="11096" y="21382"/>
                    <a:pt x="11365" y="21394"/>
                  </a:cubicBezTo>
                  <a:cubicBezTo>
                    <a:pt x="11521" y="21400"/>
                    <a:pt x="11575" y="21375"/>
                    <a:pt x="11634" y="21345"/>
                  </a:cubicBezTo>
                  <a:cubicBezTo>
                    <a:pt x="14596" y="19967"/>
                    <a:pt x="16742" y="16871"/>
                    <a:pt x="17027" y="13189"/>
                  </a:cubicBezTo>
                  <a:cubicBezTo>
                    <a:pt x="17032" y="13129"/>
                    <a:pt x="17086" y="13093"/>
                    <a:pt x="17134" y="13118"/>
                  </a:cubicBezTo>
                  <a:cubicBezTo>
                    <a:pt x="17306" y="13208"/>
                    <a:pt x="17467" y="13378"/>
                    <a:pt x="17537" y="13681"/>
                  </a:cubicBezTo>
                  <a:cubicBezTo>
                    <a:pt x="17731" y="14509"/>
                    <a:pt x="17838" y="17683"/>
                    <a:pt x="18671" y="17399"/>
                  </a:cubicBezTo>
                  <a:cubicBezTo>
                    <a:pt x="18763" y="17368"/>
                    <a:pt x="18838" y="17277"/>
                    <a:pt x="18891" y="17138"/>
                  </a:cubicBezTo>
                  <a:cubicBezTo>
                    <a:pt x="18918" y="17077"/>
                    <a:pt x="18962" y="17030"/>
                    <a:pt x="19021" y="17006"/>
                  </a:cubicBezTo>
                  <a:cubicBezTo>
                    <a:pt x="19392" y="16854"/>
                    <a:pt x="19833" y="16672"/>
                    <a:pt x="20037" y="16594"/>
                  </a:cubicBezTo>
                  <a:cubicBezTo>
                    <a:pt x="20107" y="16563"/>
                    <a:pt x="20160" y="16503"/>
                    <a:pt x="20181" y="16418"/>
                  </a:cubicBezTo>
                  <a:lnTo>
                    <a:pt x="20230" y="16242"/>
                  </a:lnTo>
                  <a:cubicBezTo>
                    <a:pt x="20252" y="16158"/>
                    <a:pt x="20321" y="16104"/>
                    <a:pt x="20397" y="16104"/>
                  </a:cubicBezTo>
                  <a:cubicBezTo>
                    <a:pt x="20601" y="16104"/>
                    <a:pt x="20967" y="16032"/>
                    <a:pt x="20875" y="15494"/>
                  </a:cubicBezTo>
                  <a:cubicBezTo>
                    <a:pt x="20865" y="15416"/>
                    <a:pt x="20902" y="15337"/>
                    <a:pt x="20966" y="15313"/>
                  </a:cubicBezTo>
                  <a:cubicBezTo>
                    <a:pt x="21407" y="15137"/>
                    <a:pt x="21553" y="15040"/>
                    <a:pt x="21488" y="14871"/>
                  </a:cubicBezTo>
                  <a:cubicBezTo>
                    <a:pt x="21429" y="14708"/>
                    <a:pt x="20838" y="14786"/>
                    <a:pt x="19128" y="16327"/>
                  </a:cubicBezTo>
                  <a:cubicBezTo>
                    <a:pt x="19080" y="16376"/>
                    <a:pt x="19004" y="16334"/>
                    <a:pt x="18999" y="16261"/>
                  </a:cubicBezTo>
                  <a:cubicBezTo>
                    <a:pt x="18967" y="14955"/>
                    <a:pt x="18348" y="12937"/>
                    <a:pt x="17122" y="12381"/>
                  </a:cubicBezTo>
                  <a:cubicBezTo>
                    <a:pt x="17085" y="12363"/>
                    <a:pt x="17053" y="12308"/>
                    <a:pt x="17053" y="12260"/>
                  </a:cubicBezTo>
                  <a:cubicBezTo>
                    <a:pt x="17064" y="11268"/>
                    <a:pt x="16945" y="10560"/>
                    <a:pt x="16719" y="9672"/>
                  </a:cubicBezTo>
                  <a:cubicBezTo>
                    <a:pt x="16708" y="9623"/>
                    <a:pt x="16736" y="9568"/>
                    <a:pt x="16785" y="9562"/>
                  </a:cubicBezTo>
                  <a:cubicBezTo>
                    <a:pt x="17564" y="9423"/>
                    <a:pt x="18414" y="9189"/>
                    <a:pt x="18693" y="8784"/>
                  </a:cubicBezTo>
                  <a:cubicBezTo>
                    <a:pt x="18795" y="8632"/>
                    <a:pt x="18805" y="8456"/>
                    <a:pt x="18762" y="8292"/>
                  </a:cubicBezTo>
                  <a:cubicBezTo>
                    <a:pt x="18751" y="8262"/>
                    <a:pt x="18762" y="8227"/>
                    <a:pt x="18784" y="8209"/>
                  </a:cubicBezTo>
                  <a:cubicBezTo>
                    <a:pt x="19026" y="7949"/>
                    <a:pt x="19305" y="7611"/>
                    <a:pt x="19197" y="7363"/>
                  </a:cubicBezTo>
                  <a:cubicBezTo>
                    <a:pt x="19181" y="7327"/>
                    <a:pt x="19192" y="7278"/>
                    <a:pt x="19224" y="7253"/>
                  </a:cubicBezTo>
                  <a:cubicBezTo>
                    <a:pt x="19708" y="6854"/>
                    <a:pt x="19666" y="6619"/>
                    <a:pt x="19612" y="6522"/>
                  </a:cubicBezTo>
                  <a:cubicBezTo>
                    <a:pt x="19596" y="6492"/>
                    <a:pt x="19596" y="6449"/>
                    <a:pt x="19617" y="6418"/>
                  </a:cubicBezTo>
                  <a:cubicBezTo>
                    <a:pt x="19762" y="6237"/>
                    <a:pt x="20187" y="5670"/>
                    <a:pt x="19832" y="5489"/>
                  </a:cubicBezTo>
                  <a:cubicBezTo>
                    <a:pt x="19526" y="5332"/>
                    <a:pt x="19472" y="5815"/>
                    <a:pt x="19343" y="6244"/>
                  </a:cubicBezTo>
                  <a:cubicBezTo>
                    <a:pt x="19332" y="6281"/>
                    <a:pt x="19300" y="6303"/>
                    <a:pt x="19263" y="6297"/>
                  </a:cubicBezTo>
                  <a:cubicBezTo>
                    <a:pt x="19177" y="6291"/>
                    <a:pt x="19010" y="6365"/>
                    <a:pt x="18908" y="7006"/>
                  </a:cubicBezTo>
                  <a:cubicBezTo>
                    <a:pt x="18903" y="7054"/>
                    <a:pt x="18859" y="7078"/>
                    <a:pt x="18816" y="7072"/>
                  </a:cubicBezTo>
                  <a:cubicBezTo>
                    <a:pt x="18628" y="7048"/>
                    <a:pt x="18467" y="7369"/>
                    <a:pt x="18354" y="7701"/>
                  </a:cubicBezTo>
                  <a:cubicBezTo>
                    <a:pt x="18338" y="7737"/>
                    <a:pt x="18306" y="7762"/>
                    <a:pt x="18268" y="7756"/>
                  </a:cubicBezTo>
                  <a:cubicBezTo>
                    <a:pt x="18171" y="7738"/>
                    <a:pt x="18068" y="7754"/>
                    <a:pt x="17987" y="7839"/>
                  </a:cubicBezTo>
                  <a:cubicBezTo>
                    <a:pt x="17450" y="8371"/>
                    <a:pt x="16957" y="8547"/>
                    <a:pt x="16489" y="8680"/>
                  </a:cubicBezTo>
                  <a:cubicBezTo>
                    <a:pt x="16451" y="8692"/>
                    <a:pt x="16412" y="8669"/>
                    <a:pt x="16402" y="8632"/>
                  </a:cubicBezTo>
                  <a:cubicBezTo>
                    <a:pt x="16208" y="8119"/>
                    <a:pt x="15983" y="7634"/>
                    <a:pt x="15720" y="7168"/>
                  </a:cubicBezTo>
                  <a:cubicBezTo>
                    <a:pt x="15494" y="6769"/>
                    <a:pt x="15192" y="6438"/>
                    <a:pt x="14843" y="6190"/>
                  </a:cubicBezTo>
                  <a:cubicBezTo>
                    <a:pt x="14810" y="6166"/>
                    <a:pt x="14806" y="6116"/>
                    <a:pt x="14833" y="6086"/>
                  </a:cubicBezTo>
                  <a:cubicBezTo>
                    <a:pt x="14876" y="6043"/>
                    <a:pt x="14902" y="6002"/>
                    <a:pt x="14913" y="5959"/>
                  </a:cubicBezTo>
                  <a:cubicBezTo>
                    <a:pt x="14956" y="5802"/>
                    <a:pt x="14913" y="5475"/>
                    <a:pt x="14816" y="5088"/>
                  </a:cubicBezTo>
                  <a:cubicBezTo>
                    <a:pt x="14805" y="5040"/>
                    <a:pt x="14817" y="4987"/>
                    <a:pt x="14854" y="4950"/>
                  </a:cubicBezTo>
                  <a:cubicBezTo>
                    <a:pt x="14957" y="4848"/>
                    <a:pt x="15059" y="4721"/>
                    <a:pt x="15145" y="4552"/>
                  </a:cubicBezTo>
                  <a:cubicBezTo>
                    <a:pt x="15489" y="3875"/>
                    <a:pt x="15746" y="3094"/>
                    <a:pt x="15693" y="2634"/>
                  </a:cubicBezTo>
                  <a:cubicBezTo>
                    <a:pt x="16273" y="2453"/>
                    <a:pt x="17246" y="2121"/>
                    <a:pt x="17225" y="1933"/>
                  </a:cubicBezTo>
                  <a:cubicBezTo>
                    <a:pt x="17214" y="1867"/>
                    <a:pt x="17204" y="1812"/>
                    <a:pt x="17193" y="1758"/>
                  </a:cubicBezTo>
                  <a:cubicBezTo>
                    <a:pt x="17462" y="1691"/>
                    <a:pt x="17826" y="1588"/>
                    <a:pt x="17853" y="1521"/>
                  </a:cubicBezTo>
                  <a:cubicBezTo>
                    <a:pt x="17880" y="1443"/>
                    <a:pt x="17805" y="1196"/>
                    <a:pt x="17719" y="1172"/>
                  </a:cubicBezTo>
                  <a:cubicBezTo>
                    <a:pt x="17654" y="1154"/>
                    <a:pt x="17311" y="1377"/>
                    <a:pt x="17112" y="1510"/>
                  </a:cubicBezTo>
                  <a:cubicBezTo>
                    <a:pt x="17101" y="1486"/>
                    <a:pt x="17091" y="1462"/>
                    <a:pt x="17080" y="1438"/>
                  </a:cubicBezTo>
                  <a:cubicBezTo>
                    <a:pt x="16989" y="1227"/>
                    <a:pt x="15935" y="1939"/>
                    <a:pt x="15478" y="2266"/>
                  </a:cubicBezTo>
                  <a:cubicBezTo>
                    <a:pt x="15462" y="2260"/>
                    <a:pt x="15450" y="2253"/>
                    <a:pt x="15434" y="2247"/>
                  </a:cubicBezTo>
                  <a:cubicBezTo>
                    <a:pt x="15004" y="2120"/>
                    <a:pt x="14629" y="3433"/>
                    <a:pt x="14505" y="3983"/>
                  </a:cubicBezTo>
                  <a:cubicBezTo>
                    <a:pt x="14494" y="4025"/>
                    <a:pt x="14446" y="4031"/>
                    <a:pt x="14424" y="3994"/>
                  </a:cubicBezTo>
                  <a:cubicBezTo>
                    <a:pt x="14113" y="3323"/>
                    <a:pt x="13688" y="2732"/>
                    <a:pt x="13242" y="2678"/>
                  </a:cubicBezTo>
                  <a:cubicBezTo>
                    <a:pt x="13140" y="2666"/>
                    <a:pt x="13011" y="2677"/>
                    <a:pt x="12887" y="2714"/>
                  </a:cubicBezTo>
                  <a:cubicBezTo>
                    <a:pt x="12844" y="2726"/>
                    <a:pt x="12795" y="2689"/>
                    <a:pt x="12795" y="2634"/>
                  </a:cubicBezTo>
                  <a:cubicBezTo>
                    <a:pt x="12773" y="2259"/>
                    <a:pt x="12661" y="2019"/>
                    <a:pt x="12516" y="1861"/>
                  </a:cubicBezTo>
                  <a:cubicBezTo>
                    <a:pt x="12484" y="1825"/>
                    <a:pt x="12483" y="1771"/>
                    <a:pt x="12521" y="1741"/>
                  </a:cubicBezTo>
                  <a:cubicBezTo>
                    <a:pt x="12553" y="1716"/>
                    <a:pt x="12579" y="1686"/>
                    <a:pt x="12612" y="1656"/>
                  </a:cubicBezTo>
                  <a:cubicBezTo>
                    <a:pt x="12934" y="1365"/>
                    <a:pt x="12564" y="1268"/>
                    <a:pt x="12714" y="1087"/>
                  </a:cubicBezTo>
                  <a:cubicBezTo>
                    <a:pt x="12865" y="906"/>
                    <a:pt x="13134" y="864"/>
                    <a:pt x="13290" y="205"/>
                  </a:cubicBezTo>
                  <a:cubicBezTo>
                    <a:pt x="13319" y="82"/>
                    <a:pt x="13113" y="-26"/>
                    <a:pt x="12993" y="6"/>
                  </a:cubicBezTo>
                  <a:close/>
                  <a:moveTo>
                    <a:pt x="10752" y="6879"/>
                  </a:moveTo>
                  <a:cubicBezTo>
                    <a:pt x="11773" y="6879"/>
                    <a:pt x="12602" y="7519"/>
                    <a:pt x="12602" y="8317"/>
                  </a:cubicBezTo>
                  <a:cubicBezTo>
                    <a:pt x="12602" y="9115"/>
                    <a:pt x="11773" y="9757"/>
                    <a:pt x="10752" y="9757"/>
                  </a:cubicBezTo>
                  <a:cubicBezTo>
                    <a:pt x="9731" y="9757"/>
                    <a:pt x="8902" y="9115"/>
                    <a:pt x="8902" y="8317"/>
                  </a:cubicBezTo>
                  <a:cubicBezTo>
                    <a:pt x="8902" y="7519"/>
                    <a:pt x="9731" y="6879"/>
                    <a:pt x="10752" y="6879"/>
                  </a:cubicBezTo>
                  <a:close/>
                  <a:moveTo>
                    <a:pt x="6940" y="8649"/>
                  </a:moveTo>
                  <a:cubicBezTo>
                    <a:pt x="7446" y="8740"/>
                    <a:pt x="7747" y="9588"/>
                    <a:pt x="7612" y="10537"/>
                  </a:cubicBezTo>
                  <a:cubicBezTo>
                    <a:pt x="7483" y="11486"/>
                    <a:pt x="6962" y="12186"/>
                    <a:pt x="6451" y="12095"/>
                  </a:cubicBezTo>
                  <a:cubicBezTo>
                    <a:pt x="5946" y="12005"/>
                    <a:pt x="5645" y="11159"/>
                    <a:pt x="5779" y="10210"/>
                  </a:cubicBezTo>
                  <a:cubicBezTo>
                    <a:pt x="5914" y="9261"/>
                    <a:pt x="6435" y="8559"/>
                    <a:pt x="6940" y="8649"/>
                  </a:cubicBezTo>
                  <a:close/>
                  <a:moveTo>
                    <a:pt x="14559" y="8649"/>
                  </a:moveTo>
                  <a:cubicBezTo>
                    <a:pt x="15064" y="8559"/>
                    <a:pt x="15585" y="9255"/>
                    <a:pt x="15720" y="10210"/>
                  </a:cubicBezTo>
                  <a:cubicBezTo>
                    <a:pt x="15854" y="11165"/>
                    <a:pt x="15558" y="12005"/>
                    <a:pt x="15048" y="12095"/>
                  </a:cubicBezTo>
                  <a:cubicBezTo>
                    <a:pt x="14542" y="12186"/>
                    <a:pt x="14021" y="11492"/>
                    <a:pt x="13887" y="10537"/>
                  </a:cubicBezTo>
                  <a:cubicBezTo>
                    <a:pt x="13752" y="9588"/>
                    <a:pt x="14053" y="8740"/>
                    <a:pt x="14559" y="8649"/>
                  </a:cubicBezTo>
                  <a:close/>
                  <a:moveTo>
                    <a:pt x="8005" y="12589"/>
                  </a:moveTo>
                  <a:cubicBezTo>
                    <a:pt x="8162" y="12585"/>
                    <a:pt x="8329" y="12608"/>
                    <a:pt x="8499" y="12664"/>
                  </a:cubicBezTo>
                  <a:cubicBezTo>
                    <a:pt x="9182" y="12882"/>
                    <a:pt x="9661" y="13517"/>
                    <a:pt x="9559" y="14085"/>
                  </a:cubicBezTo>
                  <a:cubicBezTo>
                    <a:pt x="9462" y="14647"/>
                    <a:pt x="8827" y="14932"/>
                    <a:pt x="8145" y="14708"/>
                  </a:cubicBezTo>
                  <a:cubicBezTo>
                    <a:pt x="7462" y="14491"/>
                    <a:pt x="6990" y="13856"/>
                    <a:pt x="7086" y="13288"/>
                  </a:cubicBezTo>
                  <a:cubicBezTo>
                    <a:pt x="7159" y="12866"/>
                    <a:pt x="7534" y="12600"/>
                    <a:pt x="8005" y="12589"/>
                  </a:cubicBezTo>
                  <a:close/>
                  <a:moveTo>
                    <a:pt x="13495" y="12590"/>
                  </a:moveTo>
                  <a:cubicBezTo>
                    <a:pt x="13966" y="12603"/>
                    <a:pt x="14340" y="12866"/>
                    <a:pt x="14413" y="13288"/>
                  </a:cubicBezTo>
                  <a:cubicBezTo>
                    <a:pt x="14509" y="13850"/>
                    <a:pt x="14037" y="14485"/>
                    <a:pt x="13354" y="14708"/>
                  </a:cubicBezTo>
                  <a:cubicBezTo>
                    <a:pt x="12671" y="14926"/>
                    <a:pt x="12042" y="14647"/>
                    <a:pt x="11940" y="14085"/>
                  </a:cubicBezTo>
                  <a:cubicBezTo>
                    <a:pt x="11843" y="13523"/>
                    <a:pt x="12317" y="12888"/>
                    <a:pt x="13000" y="12664"/>
                  </a:cubicBezTo>
                  <a:cubicBezTo>
                    <a:pt x="13170" y="12610"/>
                    <a:pt x="13338" y="12586"/>
                    <a:pt x="13495" y="12590"/>
                  </a:cubicBezTo>
                  <a:close/>
                  <a:moveTo>
                    <a:pt x="7105" y="15893"/>
                  </a:moveTo>
                  <a:cubicBezTo>
                    <a:pt x="7428" y="15860"/>
                    <a:pt x="7850" y="16099"/>
                    <a:pt x="8177" y="16539"/>
                  </a:cubicBezTo>
                  <a:cubicBezTo>
                    <a:pt x="8617" y="17125"/>
                    <a:pt x="8725" y="17833"/>
                    <a:pt x="8414" y="18130"/>
                  </a:cubicBezTo>
                  <a:cubicBezTo>
                    <a:pt x="8102" y="18426"/>
                    <a:pt x="7495" y="18197"/>
                    <a:pt x="7059" y="17610"/>
                  </a:cubicBezTo>
                  <a:cubicBezTo>
                    <a:pt x="6619" y="17030"/>
                    <a:pt x="6516" y="16316"/>
                    <a:pt x="6823" y="16019"/>
                  </a:cubicBezTo>
                  <a:cubicBezTo>
                    <a:pt x="6901" y="15945"/>
                    <a:pt x="6997" y="15904"/>
                    <a:pt x="7105" y="15893"/>
                  </a:cubicBezTo>
                  <a:close/>
                  <a:moveTo>
                    <a:pt x="14403" y="15895"/>
                  </a:moveTo>
                  <a:cubicBezTo>
                    <a:pt x="14509" y="15905"/>
                    <a:pt x="14605" y="15945"/>
                    <a:pt x="14681" y="16019"/>
                  </a:cubicBezTo>
                  <a:cubicBezTo>
                    <a:pt x="14988" y="16322"/>
                    <a:pt x="14882" y="17030"/>
                    <a:pt x="14446" y="17610"/>
                  </a:cubicBezTo>
                  <a:cubicBezTo>
                    <a:pt x="14005" y="18191"/>
                    <a:pt x="13397" y="18426"/>
                    <a:pt x="13090" y="18130"/>
                  </a:cubicBezTo>
                  <a:cubicBezTo>
                    <a:pt x="12779" y="17833"/>
                    <a:pt x="12887" y="17119"/>
                    <a:pt x="13327" y="16539"/>
                  </a:cubicBezTo>
                  <a:cubicBezTo>
                    <a:pt x="13658" y="16104"/>
                    <a:pt x="14082" y="15863"/>
                    <a:pt x="14403" y="15895"/>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grpSp>
      <p:grpSp>
        <p:nvGrpSpPr>
          <p:cNvPr id="347" name="Group 347"/>
          <p:cNvGrpSpPr/>
          <p:nvPr/>
        </p:nvGrpSpPr>
        <p:grpSpPr>
          <a:xfrm>
            <a:off x="19401487" y="10268843"/>
            <a:ext cx="2193110" cy="1769802"/>
            <a:chOff x="0" y="0"/>
            <a:chExt cx="2193109" cy="1769800"/>
          </a:xfrm>
        </p:grpSpPr>
        <p:sp>
          <p:nvSpPr>
            <p:cNvPr id="345" name="Shape 345"/>
            <p:cNvSpPr/>
            <p:nvPr/>
          </p:nvSpPr>
          <p:spPr>
            <a:xfrm>
              <a:off x="0" y="0"/>
              <a:ext cx="2193110" cy="1769801"/>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5">
                <a:hueOff val="343847"/>
                <a:satOff val="6318"/>
                <a:lumOff val="8159"/>
              </a:schemeClr>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46" name="Shape 346"/>
            <p:cNvSpPr/>
            <p:nvPr/>
          </p:nvSpPr>
          <p:spPr>
            <a:xfrm>
              <a:off x="441540" y="125729"/>
              <a:ext cx="1342450" cy="1188143"/>
            </a:xfrm>
            <a:custGeom>
              <a:avLst/>
              <a:gdLst/>
              <a:ahLst/>
              <a:cxnLst>
                <a:cxn ang="0">
                  <a:pos x="wd2" y="hd2"/>
                </a:cxn>
                <a:cxn ang="5400000">
                  <a:pos x="wd2" y="hd2"/>
                </a:cxn>
                <a:cxn ang="10800000">
                  <a:pos x="wd2" y="hd2"/>
                </a:cxn>
                <a:cxn ang="16200000">
                  <a:pos x="wd2" y="hd2"/>
                </a:cxn>
              </a:cxnLst>
              <a:rect l="0" t="0" r="r" b="b"/>
              <a:pathLst>
                <a:path w="21504" h="21403" extrusionOk="0">
                  <a:moveTo>
                    <a:pt x="12993" y="6"/>
                  </a:moveTo>
                  <a:cubicBezTo>
                    <a:pt x="12953" y="17"/>
                    <a:pt x="12923" y="43"/>
                    <a:pt x="12914" y="89"/>
                  </a:cubicBezTo>
                  <a:cubicBezTo>
                    <a:pt x="12801" y="664"/>
                    <a:pt x="12612" y="797"/>
                    <a:pt x="12096" y="1136"/>
                  </a:cubicBezTo>
                  <a:cubicBezTo>
                    <a:pt x="11978" y="1215"/>
                    <a:pt x="11871" y="1317"/>
                    <a:pt x="11785" y="1419"/>
                  </a:cubicBezTo>
                  <a:cubicBezTo>
                    <a:pt x="11748" y="1468"/>
                    <a:pt x="11677" y="1468"/>
                    <a:pt x="11639" y="1414"/>
                  </a:cubicBezTo>
                  <a:cubicBezTo>
                    <a:pt x="11531" y="1244"/>
                    <a:pt x="11371" y="997"/>
                    <a:pt x="10737" y="1015"/>
                  </a:cubicBezTo>
                  <a:cubicBezTo>
                    <a:pt x="10103" y="997"/>
                    <a:pt x="9957" y="1244"/>
                    <a:pt x="9850" y="1414"/>
                  </a:cubicBezTo>
                  <a:cubicBezTo>
                    <a:pt x="9812" y="1468"/>
                    <a:pt x="9741" y="1468"/>
                    <a:pt x="9704" y="1419"/>
                  </a:cubicBezTo>
                  <a:cubicBezTo>
                    <a:pt x="9618" y="1311"/>
                    <a:pt x="9517" y="1215"/>
                    <a:pt x="9393" y="1136"/>
                  </a:cubicBezTo>
                  <a:cubicBezTo>
                    <a:pt x="8877" y="797"/>
                    <a:pt x="8693" y="670"/>
                    <a:pt x="8575" y="89"/>
                  </a:cubicBezTo>
                  <a:cubicBezTo>
                    <a:pt x="8537" y="-92"/>
                    <a:pt x="8161" y="41"/>
                    <a:pt x="8198" y="205"/>
                  </a:cubicBezTo>
                  <a:cubicBezTo>
                    <a:pt x="8354" y="870"/>
                    <a:pt x="8624" y="906"/>
                    <a:pt x="8775" y="1087"/>
                  </a:cubicBezTo>
                  <a:cubicBezTo>
                    <a:pt x="8925" y="1268"/>
                    <a:pt x="8553" y="1365"/>
                    <a:pt x="8875" y="1656"/>
                  </a:cubicBezTo>
                  <a:cubicBezTo>
                    <a:pt x="8908" y="1686"/>
                    <a:pt x="8941" y="1716"/>
                    <a:pt x="8968" y="1741"/>
                  </a:cubicBezTo>
                  <a:cubicBezTo>
                    <a:pt x="9006" y="1771"/>
                    <a:pt x="9005" y="1825"/>
                    <a:pt x="8973" y="1861"/>
                  </a:cubicBezTo>
                  <a:cubicBezTo>
                    <a:pt x="8828" y="2019"/>
                    <a:pt x="8716" y="2259"/>
                    <a:pt x="8694" y="2634"/>
                  </a:cubicBezTo>
                  <a:cubicBezTo>
                    <a:pt x="8689" y="2689"/>
                    <a:pt x="8645" y="2726"/>
                    <a:pt x="8602" y="2714"/>
                  </a:cubicBezTo>
                  <a:cubicBezTo>
                    <a:pt x="8478" y="2683"/>
                    <a:pt x="8359" y="2666"/>
                    <a:pt x="8257" y="2678"/>
                  </a:cubicBezTo>
                  <a:cubicBezTo>
                    <a:pt x="7816" y="2732"/>
                    <a:pt x="7392" y="3323"/>
                    <a:pt x="7075" y="3994"/>
                  </a:cubicBezTo>
                  <a:cubicBezTo>
                    <a:pt x="7058" y="4031"/>
                    <a:pt x="7005" y="4025"/>
                    <a:pt x="6994" y="3983"/>
                  </a:cubicBezTo>
                  <a:cubicBezTo>
                    <a:pt x="6870" y="3433"/>
                    <a:pt x="6495" y="2120"/>
                    <a:pt x="6065" y="2247"/>
                  </a:cubicBezTo>
                  <a:cubicBezTo>
                    <a:pt x="6049" y="2253"/>
                    <a:pt x="6032" y="2260"/>
                    <a:pt x="6021" y="2266"/>
                  </a:cubicBezTo>
                  <a:cubicBezTo>
                    <a:pt x="5564" y="1939"/>
                    <a:pt x="4512" y="1227"/>
                    <a:pt x="4420" y="1438"/>
                  </a:cubicBezTo>
                  <a:cubicBezTo>
                    <a:pt x="4410" y="1462"/>
                    <a:pt x="4397" y="1486"/>
                    <a:pt x="4387" y="1510"/>
                  </a:cubicBezTo>
                  <a:cubicBezTo>
                    <a:pt x="4188" y="1377"/>
                    <a:pt x="3850" y="1154"/>
                    <a:pt x="3780" y="1172"/>
                  </a:cubicBezTo>
                  <a:cubicBezTo>
                    <a:pt x="3694" y="1196"/>
                    <a:pt x="3619" y="1437"/>
                    <a:pt x="3646" y="1521"/>
                  </a:cubicBezTo>
                  <a:cubicBezTo>
                    <a:pt x="3667" y="1594"/>
                    <a:pt x="4037" y="1697"/>
                    <a:pt x="4306" y="1758"/>
                  </a:cubicBezTo>
                  <a:cubicBezTo>
                    <a:pt x="4295" y="1806"/>
                    <a:pt x="4285" y="1867"/>
                    <a:pt x="4274" y="1933"/>
                  </a:cubicBezTo>
                  <a:cubicBezTo>
                    <a:pt x="4253" y="2121"/>
                    <a:pt x="5220" y="2453"/>
                    <a:pt x="5806" y="2634"/>
                  </a:cubicBezTo>
                  <a:cubicBezTo>
                    <a:pt x="5752" y="3094"/>
                    <a:pt x="6017" y="3875"/>
                    <a:pt x="6356" y="4552"/>
                  </a:cubicBezTo>
                  <a:cubicBezTo>
                    <a:pt x="6442" y="4721"/>
                    <a:pt x="6537" y="4854"/>
                    <a:pt x="6645" y="4950"/>
                  </a:cubicBezTo>
                  <a:cubicBezTo>
                    <a:pt x="6682" y="4987"/>
                    <a:pt x="6694" y="5034"/>
                    <a:pt x="6683" y="5088"/>
                  </a:cubicBezTo>
                  <a:cubicBezTo>
                    <a:pt x="6581" y="5475"/>
                    <a:pt x="6537" y="5802"/>
                    <a:pt x="6586" y="5959"/>
                  </a:cubicBezTo>
                  <a:cubicBezTo>
                    <a:pt x="6596" y="6002"/>
                    <a:pt x="6623" y="6043"/>
                    <a:pt x="6666" y="6086"/>
                  </a:cubicBezTo>
                  <a:cubicBezTo>
                    <a:pt x="6693" y="6116"/>
                    <a:pt x="6689" y="6166"/>
                    <a:pt x="6656" y="6190"/>
                  </a:cubicBezTo>
                  <a:cubicBezTo>
                    <a:pt x="6312" y="6438"/>
                    <a:pt x="6011" y="6769"/>
                    <a:pt x="5779" y="7168"/>
                  </a:cubicBezTo>
                  <a:cubicBezTo>
                    <a:pt x="5516" y="7634"/>
                    <a:pt x="5285" y="8125"/>
                    <a:pt x="5097" y="8632"/>
                  </a:cubicBezTo>
                  <a:cubicBezTo>
                    <a:pt x="5081" y="8669"/>
                    <a:pt x="5044" y="8692"/>
                    <a:pt x="5012" y="8680"/>
                  </a:cubicBezTo>
                  <a:cubicBezTo>
                    <a:pt x="4544" y="8547"/>
                    <a:pt x="4049" y="8377"/>
                    <a:pt x="3511" y="7839"/>
                  </a:cubicBezTo>
                  <a:cubicBezTo>
                    <a:pt x="3431" y="7760"/>
                    <a:pt x="3333" y="7738"/>
                    <a:pt x="3231" y="7756"/>
                  </a:cubicBezTo>
                  <a:cubicBezTo>
                    <a:pt x="3193" y="7762"/>
                    <a:pt x="3156" y="7743"/>
                    <a:pt x="3145" y="7701"/>
                  </a:cubicBezTo>
                  <a:cubicBezTo>
                    <a:pt x="3027" y="7369"/>
                    <a:pt x="2871" y="7048"/>
                    <a:pt x="2683" y="7072"/>
                  </a:cubicBezTo>
                  <a:cubicBezTo>
                    <a:pt x="2640" y="7078"/>
                    <a:pt x="2603" y="7048"/>
                    <a:pt x="2593" y="7006"/>
                  </a:cubicBezTo>
                  <a:cubicBezTo>
                    <a:pt x="2490" y="6365"/>
                    <a:pt x="2322" y="6285"/>
                    <a:pt x="2236" y="6297"/>
                  </a:cubicBezTo>
                  <a:cubicBezTo>
                    <a:pt x="2199" y="6303"/>
                    <a:pt x="2166" y="6281"/>
                    <a:pt x="2156" y="6244"/>
                  </a:cubicBezTo>
                  <a:cubicBezTo>
                    <a:pt x="2027" y="5815"/>
                    <a:pt x="1973" y="5332"/>
                    <a:pt x="1667" y="5489"/>
                  </a:cubicBezTo>
                  <a:cubicBezTo>
                    <a:pt x="1317" y="5664"/>
                    <a:pt x="1742" y="6237"/>
                    <a:pt x="1882" y="6418"/>
                  </a:cubicBezTo>
                  <a:cubicBezTo>
                    <a:pt x="1903" y="6449"/>
                    <a:pt x="1908" y="6492"/>
                    <a:pt x="1887" y="6522"/>
                  </a:cubicBezTo>
                  <a:cubicBezTo>
                    <a:pt x="1833" y="6619"/>
                    <a:pt x="1786" y="6854"/>
                    <a:pt x="2275" y="7253"/>
                  </a:cubicBezTo>
                  <a:cubicBezTo>
                    <a:pt x="2302" y="7278"/>
                    <a:pt x="2318" y="7327"/>
                    <a:pt x="2302" y="7363"/>
                  </a:cubicBezTo>
                  <a:cubicBezTo>
                    <a:pt x="2194" y="7611"/>
                    <a:pt x="2468" y="7949"/>
                    <a:pt x="2715" y="8209"/>
                  </a:cubicBezTo>
                  <a:cubicBezTo>
                    <a:pt x="2737" y="8233"/>
                    <a:pt x="2748" y="8262"/>
                    <a:pt x="2737" y="8292"/>
                  </a:cubicBezTo>
                  <a:cubicBezTo>
                    <a:pt x="2694" y="8456"/>
                    <a:pt x="2705" y="8632"/>
                    <a:pt x="2808" y="8784"/>
                  </a:cubicBezTo>
                  <a:cubicBezTo>
                    <a:pt x="3087" y="9189"/>
                    <a:pt x="3936" y="9423"/>
                    <a:pt x="4716" y="9562"/>
                  </a:cubicBezTo>
                  <a:cubicBezTo>
                    <a:pt x="4764" y="9568"/>
                    <a:pt x="4791" y="9623"/>
                    <a:pt x="4780" y="9672"/>
                  </a:cubicBezTo>
                  <a:cubicBezTo>
                    <a:pt x="4549" y="10560"/>
                    <a:pt x="4436" y="11268"/>
                    <a:pt x="4447" y="12260"/>
                  </a:cubicBezTo>
                  <a:cubicBezTo>
                    <a:pt x="4447" y="12308"/>
                    <a:pt x="4414" y="12363"/>
                    <a:pt x="4377" y="12381"/>
                  </a:cubicBezTo>
                  <a:cubicBezTo>
                    <a:pt x="3151" y="12937"/>
                    <a:pt x="2532" y="14961"/>
                    <a:pt x="2500" y="16261"/>
                  </a:cubicBezTo>
                  <a:cubicBezTo>
                    <a:pt x="2500" y="16334"/>
                    <a:pt x="2425" y="16370"/>
                    <a:pt x="2371" y="16327"/>
                  </a:cubicBezTo>
                  <a:cubicBezTo>
                    <a:pt x="661" y="14786"/>
                    <a:pt x="71" y="14708"/>
                    <a:pt x="12" y="14871"/>
                  </a:cubicBezTo>
                  <a:cubicBezTo>
                    <a:pt x="-47" y="15040"/>
                    <a:pt x="98" y="15138"/>
                    <a:pt x="528" y="15313"/>
                  </a:cubicBezTo>
                  <a:cubicBezTo>
                    <a:pt x="592" y="15337"/>
                    <a:pt x="629" y="15416"/>
                    <a:pt x="619" y="15494"/>
                  </a:cubicBezTo>
                  <a:cubicBezTo>
                    <a:pt x="533" y="16032"/>
                    <a:pt x="898" y="16104"/>
                    <a:pt x="1097" y="16104"/>
                  </a:cubicBezTo>
                  <a:cubicBezTo>
                    <a:pt x="1173" y="16104"/>
                    <a:pt x="1242" y="16164"/>
                    <a:pt x="1264" y="16242"/>
                  </a:cubicBezTo>
                  <a:lnTo>
                    <a:pt x="1312" y="16418"/>
                  </a:lnTo>
                  <a:cubicBezTo>
                    <a:pt x="1334" y="16497"/>
                    <a:pt x="1387" y="16563"/>
                    <a:pt x="1457" y="16594"/>
                  </a:cubicBezTo>
                  <a:cubicBezTo>
                    <a:pt x="1661" y="16672"/>
                    <a:pt x="2102" y="16848"/>
                    <a:pt x="2473" y="17006"/>
                  </a:cubicBezTo>
                  <a:cubicBezTo>
                    <a:pt x="2532" y="17030"/>
                    <a:pt x="2576" y="17077"/>
                    <a:pt x="2603" y="17138"/>
                  </a:cubicBezTo>
                  <a:cubicBezTo>
                    <a:pt x="2656" y="17271"/>
                    <a:pt x="2731" y="17368"/>
                    <a:pt x="2823" y="17399"/>
                  </a:cubicBezTo>
                  <a:cubicBezTo>
                    <a:pt x="3656" y="17683"/>
                    <a:pt x="3763" y="14509"/>
                    <a:pt x="3957" y="13681"/>
                  </a:cubicBezTo>
                  <a:cubicBezTo>
                    <a:pt x="4027" y="13378"/>
                    <a:pt x="4188" y="13208"/>
                    <a:pt x="4360" y="13118"/>
                  </a:cubicBezTo>
                  <a:cubicBezTo>
                    <a:pt x="4408" y="13093"/>
                    <a:pt x="4467" y="13129"/>
                    <a:pt x="4467" y="13189"/>
                  </a:cubicBezTo>
                  <a:cubicBezTo>
                    <a:pt x="4752" y="16871"/>
                    <a:pt x="6898" y="19967"/>
                    <a:pt x="9860" y="21345"/>
                  </a:cubicBezTo>
                  <a:cubicBezTo>
                    <a:pt x="9865" y="21345"/>
                    <a:pt x="9865" y="21345"/>
                    <a:pt x="9870" y="21351"/>
                  </a:cubicBezTo>
                  <a:cubicBezTo>
                    <a:pt x="10214" y="21508"/>
                    <a:pt x="10592" y="21296"/>
                    <a:pt x="10710" y="20928"/>
                  </a:cubicBezTo>
                  <a:cubicBezTo>
                    <a:pt x="10737" y="20849"/>
                    <a:pt x="10762" y="20849"/>
                    <a:pt x="10784" y="20922"/>
                  </a:cubicBezTo>
                  <a:cubicBezTo>
                    <a:pt x="10870" y="21188"/>
                    <a:pt x="11096" y="21382"/>
                    <a:pt x="11365" y="21394"/>
                  </a:cubicBezTo>
                  <a:cubicBezTo>
                    <a:pt x="11521" y="21400"/>
                    <a:pt x="11575" y="21375"/>
                    <a:pt x="11634" y="21345"/>
                  </a:cubicBezTo>
                  <a:cubicBezTo>
                    <a:pt x="14596" y="19967"/>
                    <a:pt x="16742" y="16871"/>
                    <a:pt x="17027" y="13189"/>
                  </a:cubicBezTo>
                  <a:cubicBezTo>
                    <a:pt x="17032" y="13129"/>
                    <a:pt x="17086" y="13093"/>
                    <a:pt x="17134" y="13118"/>
                  </a:cubicBezTo>
                  <a:cubicBezTo>
                    <a:pt x="17306" y="13208"/>
                    <a:pt x="17467" y="13378"/>
                    <a:pt x="17537" y="13681"/>
                  </a:cubicBezTo>
                  <a:cubicBezTo>
                    <a:pt x="17731" y="14509"/>
                    <a:pt x="17838" y="17683"/>
                    <a:pt x="18671" y="17399"/>
                  </a:cubicBezTo>
                  <a:cubicBezTo>
                    <a:pt x="18763" y="17368"/>
                    <a:pt x="18838" y="17277"/>
                    <a:pt x="18891" y="17138"/>
                  </a:cubicBezTo>
                  <a:cubicBezTo>
                    <a:pt x="18918" y="17077"/>
                    <a:pt x="18962" y="17030"/>
                    <a:pt x="19021" y="17006"/>
                  </a:cubicBezTo>
                  <a:cubicBezTo>
                    <a:pt x="19392" y="16854"/>
                    <a:pt x="19833" y="16672"/>
                    <a:pt x="20037" y="16594"/>
                  </a:cubicBezTo>
                  <a:cubicBezTo>
                    <a:pt x="20107" y="16563"/>
                    <a:pt x="20160" y="16503"/>
                    <a:pt x="20181" y="16418"/>
                  </a:cubicBezTo>
                  <a:lnTo>
                    <a:pt x="20230" y="16242"/>
                  </a:lnTo>
                  <a:cubicBezTo>
                    <a:pt x="20252" y="16158"/>
                    <a:pt x="20321" y="16104"/>
                    <a:pt x="20397" y="16104"/>
                  </a:cubicBezTo>
                  <a:cubicBezTo>
                    <a:pt x="20601" y="16104"/>
                    <a:pt x="20967" y="16032"/>
                    <a:pt x="20875" y="15494"/>
                  </a:cubicBezTo>
                  <a:cubicBezTo>
                    <a:pt x="20865" y="15416"/>
                    <a:pt x="20902" y="15337"/>
                    <a:pt x="20966" y="15313"/>
                  </a:cubicBezTo>
                  <a:cubicBezTo>
                    <a:pt x="21407" y="15137"/>
                    <a:pt x="21553" y="15040"/>
                    <a:pt x="21488" y="14871"/>
                  </a:cubicBezTo>
                  <a:cubicBezTo>
                    <a:pt x="21429" y="14708"/>
                    <a:pt x="20838" y="14786"/>
                    <a:pt x="19128" y="16327"/>
                  </a:cubicBezTo>
                  <a:cubicBezTo>
                    <a:pt x="19080" y="16376"/>
                    <a:pt x="19004" y="16334"/>
                    <a:pt x="18999" y="16261"/>
                  </a:cubicBezTo>
                  <a:cubicBezTo>
                    <a:pt x="18967" y="14955"/>
                    <a:pt x="18348" y="12937"/>
                    <a:pt x="17122" y="12381"/>
                  </a:cubicBezTo>
                  <a:cubicBezTo>
                    <a:pt x="17085" y="12363"/>
                    <a:pt x="17053" y="12308"/>
                    <a:pt x="17053" y="12260"/>
                  </a:cubicBezTo>
                  <a:cubicBezTo>
                    <a:pt x="17064" y="11268"/>
                    <a:pt x="16945" y="10560"/>
                    <a:pt x="16719" y="9672"/>
                  </a:cubicBezTo>
                  <a:cubicBezTo>
                    <a:pt x="16708" y="9623"/>
                    <a:pt x="16736" y="9568"/>
                    <a:pt x="16785" y="9562"/>
                  </a:cubicBezTo>
                  <a:cubicBezTo>
                    <a:pt x="17564" y="9423"/>
                    <a:pt x="18414" y="9189"/>
                    <a:pt x="18693" y="8784"/>
                  </a:cubicBezTo>
                  <a:cubicBezTo>
                    <a:pt x="18795" y="8632"/>
                    <a:pt x="18805" y="8456"/>
                    <a:pt x="18762" y="8292"/>
                  </a:cubicBezTo>
                  <a:cubicBezTo>
                    <a:pt x="18751" y="8262"/>
                    <a:pt x="18762" y="8227"/>
                    <a:pt x="18784" y="8209"/>
                  </a:cubicBezTo>
                  <a:cubicBezTo>
                    <a:pt x="19026" y="7949"/>
                    <a:pt x="19305" y="7611"/>
                    <a:pt x="19197" y="7363"/>
                  </a:cubicBezTo>
                  <a:cubicBezTo>
                    <a:pt x="19181" y="7327"/>
                    <a:pt x="19192" y="7278"/>
                    <a:pt x="19224" y="7253"/>
                  </a:cubicBezTo>
                  <a:cubicBezTo>
                    <a:pt x="19708" y="6854"/>
                    <a:pt x="19666" y="6619"/>
                    <a:pt x="19612" y="6522"/>
                  </a:cubicBezTo>
                  <a:cubicBezTo>
                    <a:pt x="19596" y="6492"/>
                    <a:pt x="19596" y="6449"/>
                    <a:pt x="19617" y="6418"/>
                  </a:cubicBezTo>
                  <a:cubicBezTo>
                    <a:pt x="19762" y="6237"/>
                    <a:pt x="20187" y="5670"/>
                    <a:pt x="19832" y="5489"/>
                  </a:cubicBezTo>
                  <a:cubicBezTo>
                    <a:pt x="19526" y="5332"/>
                    <a:pt x="19472" y="5815"/>
                    <a:pt x="19343" y="6244"/>
                  </a:cubicBezTo>
                  <a:cubicBezTo>
                    <a:pt x="19332" y="6281"/>
                    <a:pt x="19300" y="6303"/>
                    <a:pt x="19263" y="6297"/>
                  </a:cubicBezTo>
                  <a:cubicBezTo>
                    <a:pt x="19177" y="6291"/>
                    <a:pt x="19010" y="6365"/>
                    <a:pt x="18908" y="7006"/>
                  </a:cubicBezTo>
                  <a:cubicBezTo>
                    <a:pt x="18903" y="7054"/>
                    <a:pt x="18859" y="7078"/>
                    <a:pt x="18816" y="7072"/>
                  </a:cubicBezTo>
                  <a:cubicBezTo>
                    <a:pt x="18628" y="7048"/>
                    <a:pt x="18467" y="7369"/>
                    <a:pt x="18354" y="7701"/>
                  </a:cubicBezTo>
                  <a:cubicBezTo>
                    <a:pt x="18338" y="7737"/>
                    <a:pt x="18306" y="7762"/>
                    <a:pt x="18268" y="7756"/>
                  </a:cubicBezTo>
                  <a:cubicBezTo>
                    <a:pt x="18171" y="7738"/>
                    <a:pt x="18068" y="7754"/>
                    <a:pt x="17987" y="7839"/>
                  </a:cubicBezTo>
                  <a:cubicBezTo>
                    <a:pt x="17450" y="8371"/>
                    <a:pt x="16957" y="8547"/>
                    <a:pt x="16489" y="8680"/>
                  </a:cubicBezTo>
                  <a:cubicBezTo>
                    <a:pt x="16451" y="8692"/>
                    <a:pt x="16412" y="8669"/>
                    <a:pt x="16402" y="8632"/>
                  </a:cubicBezTo>
                  <a:cubicBezTo>
                    <a:pt x="16208" y="8119"/>
                    <a:pt x="15983" y="7634"/>
                    <a:pt x="15720" y="7168"/>
                  </a:cubicBezTo>
                  <a:cubicBezTo>
                    <a:pt x="15494" y="6769"/>
                    <a:pt x="15192" y="6438"/>
                    <a:pt x="14843" y="6190"/>
                  </a:cubicBezTo>
                  <a:cubicBezTo>
                    <a:pt x="14810" y="6166"/>
                    <a:pt x="14806" y="6116"/>
                    <a:pt x="14833" y="6086"/>
                  </a:cubicBezTo>
                  <a:cubicBezTo>
                    <a:pt x="14876" y="6043"/>
                    <a:pt x="14902" y="6002"/>
                    <a:pt x="14913" y="5959"/>
                  </a:cubicBezTo>
                  <a:cubicBezTo>
                    <a:pt x="14956" y="5802"/>
                    <a:pt x="14913" y="5475"/>
                    <a:pt x="14816" y="5088"/>
                  </a:cubicBezTo>
                  <a:cubicBezTo>
                    <a:pt x="14805" y="5040"/>
                    <a:pt x="14817" y="4987"/>
                    <a:pt x="14854" y="4950"/>
                  </a:cubicBezTo>
                  <a:cubicBezTo>
                    <a:pt x="14957" y="4848"/>
                    <a:pt x="15059" y="4721"/>
                    <a:pt x="15145" y="4552"/>
                  </a:cubicBezTo>
                  <a:cubicBezTo>
                    <a:pt x="15489" y="3875"/>
                    <a:pt x="15746" y="3094"/>
                    <a:pt x="15693" y="2634"/>
                  </a:cubicBezTo>
                  <a:cubicBezTo>
                    <a:pt x="16273" y="2453"/>
                    <a:pt x="17246" y="2121"/>
                    <a:pt x="17225" y="1933"/>
                  </a:cubicBezTo>
                  <a:cubicBezTo>
                    <a:pt x="17214" y="1867"/>
                    <a:pt x="17204" y="1812"/>
                    <a:pt x="17193" y="1758"/>
                  </a:cubicBezTo>
                  <a:cubicBezTo>
                    <a:pt x="17462" y="1691"/>
                    <a:pt x="17826" y="1588"/>
                    <a:pt x="17853" y="1521"/>
                  </a:cubicBezTo>
                  <a:cubicBezTo>
                    <a:pt x="17880" y="1443"/>
                    <a:pt x="17805" y="1196"/>
                    <a:pt x="17719" y="1172"/>
                  </a:cubicBezTo>
                  <a:cubicBezTo>
                    <a:pt x="17654" y="1154"/>
                    <a:pt x="17311" y="1377"/>
                    <a:pt x="17112" y="1510"/>
                  </a:cubicBezTo>
                  <a:cubicBezTo>
                    <a:pt x="17101" y="1486"/>
                    <a:pt x="17091" y="1462"/>
                    <a:pt x="17080" y="1438"/>
                  </a:cubicBezTo>
                  <a:cubicBezTo>
                    <a:pt x="16989" y="1227"/>
                    <a:pt x="15935" y="1939"/>
                    <a:pt x="15478" y="2266"/>
                  </a:cubicBezTo>
                  <a:cubicBezTo>
                    <a:pt x="15462" y="2260"/>
                    <a:pt x="15450" y="2253"/>
                    <a:pt x="15434" y="2247"/>
                  </a:cubicBezTo>
                  <a:cubicBezTo>
                    <a:pt x="15004" y="2120"/>
                    <a:pt x="14629" y="3433"/>
                    <a:pt x="14505" y="3983"/>
                  </a:cubicBezTo>
                  <a:cubicBezTo>
                    <a:pt x="14494" y="4025"/>
                    <a:pt x="14446" y="4031"/>
                    <a:pt x="14424" y="3994"/>
                  </a:cubicBezTo>
                  <a:cubicBezTo>
                    <a:pt x="14113" y="3323"/>
                    <a:pt x="13688" y="2732"/>
                    <a:pt x="13242" y="2678"/>
                  </a:cubicBezTo>
                  <a:cubicBezTo>
                    <a:pt x="13140" y="2666"/>
                    <a:pt x="13011" y="2677"/>
                    <a:pt x="12887" y="2714"/>
                  </a:cubicBezTo>
                  <a:cubicBezTo>
                    <a:pt x="12844" y="2726"/>
                    <a:pt x="12795" y="2689"/>
                    <a:pt x="12795" y="2634"/>
                  </a:cubicBezTo>
                  <a:cubicBezTo>
                    <a:pt x="12773" y="2259"/>
                    <a:pt x="12661" y="2019"/>
                    <a:pt x="12516" y="1861"/>
                  </a:cubicBezTo>
                  <a:cubicBezTo>
                    <a:pt x="12484" y="1825"/>
                    <a:pt x="12483" y="1771"/>
                    <a:pt x="12521" y="1741"/>
                  </a:cubicBezTo>
                  <a:cubicBezTo>
                    <a:pt x="12553" y="1716"/>
                    <a:pt x="12579" y="1686"/>
                    <a:pt x="12612" y="1656"/>
                  </a:cubicBezTo>
                  <a:cubicBezTo>
                    <a:pt x="12934" y="1365"/>
                    <a:pt x="12564" y="1268"/>
                    <a:pt x="12714" y="1087"/>
                  </a:cubicBezTo>
                  <a:cubicBezTo>
                    <a:pt x="12865" y="906"/>
                    <a:pt x="13134" y="864"/>
                    <a:pt x="13290" y="205"/>
                  </a:cubicBezTo>
                  <a:cubicBezTo>
                    <a:pt x="13319" y="82"/>
                    <a:pt x="13113" y="-26"/>
                    <a:pt x="12993" y="6"/>
                  </a:cubicBezTo>
                  <a:close/>
                  <a:moveTo>
                    <a:pt x="10752" y="6879"/>
                  </a:moveTo>
                  <a:cubicBezTo>
                    <a:pt x="11773" y="6879"/>
                    <a:pt x="12602" y="7519"/>
                    <a:pt x="12602" y="8317"/>
                  </a:cubicBezTo>
                  <a:cubicBezTo>
                    <a:pt x="12602" y="9115"/>
                    <a:pt x="11773" y="9757"/>
                    <a:pt x="10752" y="9757"/>
                  </a:cubicBezTo>
                  <a:cubicBezTo>
                    <a:pt x="9731" y="9757"/>
                    <a:pt x="8902" y="9115"/>
                    <a:pt x="8902" y="8317"/>
                  </a:cubicBezTo>
                  <a:cubicBezTo>
                    <a:pt x="8902" y="7519"/>
                    <a:pt x="9731" y="6879"/>
                    <a:pt x="10752" y="6879"/>
                  </a:cubicBezTo>
                  <a:close/>
                  <a:moveTo>
                    <a:pt x="6940" y="8649"/>
                  </a:moveTo>
                  <a:cubicBezTo>
                    <a:pt x="7446" y="8740"/>
                    <a:pt x="7747" y="9588"/>
                    <a:pt x="7612" y="10537"/>
                  </a:cubicBezTo>
                  <a:cubicBezTo>
                    <a:pt x="7483" y="11486"/>
                    <a:pt x="6962" y="12186"/>
                    <a:pt x="6451" y="12095"/>
                  </a:cubicBezTo>
                  <a:cubicBezTo>
                    <a:pt x="5946" y="12005"/>
                    <a:pt x="5645" y="11159"/>
                    <a:pt x="5779" y="10210"/>
                  </a:cubicBezTo>
                  <a:cubicBezTo>
                    <a:pt x="5914" y="9261"/>
                    <a:pt x="6435" y="8559"/>
                    <a:pt x="6940" y="8649"/>
                  </a:cubicBezTo>
                  <a:close/>
                  <a:moveTo>
                    <a:pt x="14559" y="8649"/>
                  </a:moveTo>
                  <a:cubicBezTo>
                    <a:pt x="15064" y="8559"/>
                    <a:pt x="15585" y="9255"/>
                    <a:pt x="15720" y="10210"/>
                  </a:cubicBezTo>
                  <a:cubicBezTo>
                    <a:pt x="15854" y="11165"/>
                    <a:pt x="15558" y="12005"/>
                    <a:pt x="15048" y="12095"/>
                  </a:cubicBezTo>
                  <a:cubicBezTo>
                    <a:pt x="14542" y="12186"/>
                    <a:pt x="14021" y="11492"/>
                    <a:pt x="13887" y="10537"/>
                  </a:cubicBezTo>
                  <a:cubicBezTo>
                    <a:pt x="13752" y="9588"/>
                    <a:pt x="14053" y="8740"/>
                    <a:pt x="14559" y="8649"/>
                  </a:cubicBezTo>
                  <a:close/>
                  <a:moveTo>
                    <a:pt x="8005" y="12589"/>
                  </a:moveTo>
                  <a:cubicBezTo>
                    <a:pt x="8162" y="12585"/>
                    <a:pt x="8329" y="12608"/>
                    <a:pt x="8499" y="12664"/>
                  </a:cubicBezTo>
                  <a:cubicBezTo>
                    <a:pt x="9182" y="12882"/>
                    <a:pt x="9661" y="13517"/>
                    <a:pt x="9559" y="14085"/>
                  </a:cubicBezTo>
                  <a:cubicBezTo>
                    <a:pt x="9462" y="14647"/>
                    <a:pt x="8827" y="14932"/>
                    <a:pt x="8145" y="14708"/>
                  </a:cubicBezTo>
                  <a:cubicBezTo>
                    <a:pt x="7462" y="14491"/>
                    <a:pt x="6990" y="13856"/>
                    <a:pt x="7086" y="13288"/>
                  </a:cubicBezTo>
                  <a:cubicBezTo>
                    <a:pt x="7159" y="12866"/>
                    <a:pt x="7534" y="12600"/>
                    <a:pt x="8005" y="12589"/>
                  </a:cubicBezTo>
                  <a:close/>
                  <a:moveTo>
                    <a:pt x="13495" y="12590"/>
                  </a:moveTo>
                  <a:cubicBezTo>
                    <a:pt x="13966" y="12603"/>
                    <a:pt x="14340" y="12866"/>
                    <a:pt x="14413" y="13288"/>
                  </a:cubicBezTo>
                  <a:cubicBezTo>
                    <a:pt x="14509" y="13850"/>
                    <a:pt x="14037" y="14485"/>
                    <a:pt x="13354" y="14708"/>
                  </a:cubicBezTo>
                  <a:cubicBezTo>
                    <a:pt x="12671" y="14926"/>
                    <a:pt x="12042" y="14647"/>
                    <a:pt x="11940" y="14085"/>
                  </a:cubicBezTo>
                  <a:cubicBezTo>
                    <a:pt x="11843" y="13523"/>
                    <a:pt x="12317" y="12888"/>
                    <a:pt x="13000" y="12664"/>
                  </a:cubicBezTo>
                  <a:cubicBezTo>
                    <a:pt x="13170" y="12610"/>
                    <a:pt x="13338" y="12586"/>
                    <a:pt x="13495" y="12590"/>
                  </a:cubicBezTo>
                  <a:close/>
                  <a:moveTo>
                    <a:pt x="7105" y="15893"/>
                  </a:moveTo>
                  <a:cubicBezTo>
                    <a:pt x="7428" y="15860"/>
                    <a:pt x="7850" y="16099"/>
                    <a:pt x="8177" y="16539"/>
                  </a:cubicBezTo>
                  <a:cubicBezTo>
                    <a:pt x="8617" y="17125"/>
                    <a:pt x="8725" y="17833"/>
                    <a:pt x="8414" y="18130"/>
                  </a:cubicBezTo>
                  <a:cubicBezTo>
                    <a:pt x="8102" y="18426"/>
                    <a:pt x="7495" y="18197"/>
                    <a:pt x="7059" y="17610"/>
                  </a:cubicBezTo>
                  <a:cubicBezTo>
                    <a:pt x="6619" y="17030"/>
                    <a:pt x="6516" y="16316"/>
                    <a:pt x="6823" y="16019"/>
                  </a:cubicBezTo>
                  <a:cubicBezTo>
                    <a:pt x="6901" y="15945"/>
                    <a:pt x="6997" y="15904"/>
                    <a:pt x="7105" y="15893"/>
                  </a:cubicBezTo>
                  <a:close/>
                  <a:moveTo>
                    <a:pt x="14403" y="15895"/>
                  </a:moveTo>
                  <a:cubicBezTo>
                    <a:pt x="14509" y="15905"/>
                    <a:pt x="14605" y="15945"/>
                    <a:pt x="14681" y="16019"/>
                  </a:cubicBezTo>
                  <a:cubicBezTo>
                    <a:pt x="14988" y="16322"/>
                    <a:pt x="14882" y="17030"/>
                    <a:pt x="14446" y="17610"/>
                  </a:cubicBezTo>
                  <a:cubicBezTo>
                    <a:pt x="14005" y="18191"/>
                    <a:pt x="13397" y="18426"/>
                    <a:pt x="13090" y="18130"/>
                  </a:cubicBezTo>
                  <a:cubicBezTo>
                    <a:pt x="12779" y="17833"/>
                    <a:pt x="12887" y="17119"/>
                    <a:pt x="13327" y="16539"/>
                  </a:cubicBezTo>
                  <a:cubicBezTo>
                    <a:pt x="13658" y="16104"/>
                    <a:pt x="14082" y="15863"/>
                    <a:pt x="14403" y="15895"/>
                  </a:cubicBezTo>
                  <a:close/>
                </a:path>
              </a:pathLst>
            </a:custGeom>
            <a:solidFill>
              <a:srgbClr val="FFFFFF"/>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358" name="Shape 358"/>
          <p:cNvSpPr txBox="1"/>
          <p:nvPr/>
        </p:nvSpPr>
        <p:spPr>
          <a:xfrm>
            <a:off x="4590087" y="2508532"/>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DDoS</a:t>
            </a:r>
          </a:p>
          <a:p>
            <a:pPr algn="ctr">
              <a:lnSpc>
                <a:spcPct val="80000"/>
              </a:lnSpc>
              <a:spcBef>
                <a:spcPts val="0"/>
              </a:spcBef>
              <a:defRPr sz="8700" cap="all">
                <a:solidFill>
                  <a:schemeClr val="accent1"/>
                </a:solidFill>
                <a:latin typeface="+mn-lt"/>
                <a:ea typeface="+mn-ea"/>
                <a:cs typeface="+mn-cs"/>
                <a:sym typeface="DIN Condensed"/>
              </a:defRPr>
            </a:pPr>
            <a:r>
              <a:t>protection</a:t>
            </a:r>
          </a:p>
          <a:p>
            <a:pPr algn="ctr">
              <a:lnSpc>
                <a:spcPct val="80000"/>
              </a:lnSpc>
              <a:spcBef>
                <a:spcPts val="0"/>
              </a:spcBef>
              <a:defRPr sz="8700" cap="all">
                <a:solidFill>
                  <a:schemeClr val="accent1"/>
                </a:solidFill>
                <a:latin typeface="+mn-lt"/>
                <a:ea typeface="+mn-ea"/>
                <a:cs typeface="+mn-cs"/>
                <a:sym typeface="DIN Condensed"/>
              </a:defRPr>
            </a:pPr>
            <a:r>
              <a:t>providers</a:t>
            </a:r>
          </a:p>
        </p:txBody>
      </p:sp>
      <p:sp>
        <p:nvSpPr>
          <p:cNvPr id="359" name="Shape 359"/>
          <p:cNvSpPr txBox="1"/>
          <p:nvPr/>
        </p:nvSpPr>
        <p:spPr>
          <a:xfrm>
            <a:off x="696467" y="3609367"/>
            <a:ext cx="2894229"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Victims</a:t>
            </a:r>
          </a:p>
        </p:txBody>
      </p:sp>
      <p:sp>
        <p:nvSpPr>
          <p:cNvPr id="360" name="Shape 360"/>
          <p:cNvSpPr txBox="1"/>
          <p:nvPr/>
        </p:nvSpPr>
        <p:spPr>
          <a:xfrm>
            <a:off x="10065924" y="1958114"/>
            <a:ext cx="4252152" cy="450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Network</a:t>
            </a:r>
          </a:p>
          <a:p>
            <a:pPr algn="ctr">
              <a:lnSpc>
                <a:spcPct val="80000"/>
              </a:lnSpc>
              <a:spcBef>
                <a:spcPts val="0"/>
              </a:spcBef>
              <a:defRPr sz="8700" cap="all">
                <a:solidFill>
                  <a:schemeClr val="accent1"/>
                </a:solidFill>
                <a:latin typeface="+mn-lt"/>
                <a:ea typeface="+mn-ea"/>
                <a:cs typeface="+mn-cs"/>
                <a:sym typeface="DIN Condensed"/>
              </a:defRPr>
            </a:pPr>
            <a:r>
              <a:t>operators</a:t>
            </a:r>
          </a:p>
          <a:p>
            <a:pPr algn="ctr">
              <a:lnSpc>
                <a:spcPct val="80000"/>
              </a:lnSpc>
              <a:spcBef>
                <a:spcPts val="0"/>
              </a:spcBef>
              <a:defRPr sz="8700" cap="all">
                <a:solidFill>
                  <a:schemeClr val="accent1"/>
                </a:solidFill>
                <a:latin typeface="+mn-lt"/>
                <a:ea typeface="+mn-ea"/>
                <a:cs typeface="+mn-cs"/>
                <a:sym typeface="DIN Condensed"/>
              </a:defRPr>
            </a:pPr>
            <a:r>
              <a:t>+</a:t>
            </a:r>
          </a:p>
          <a:p>
            <a:pPr algn="ctr">
              <a:lnSpc>
                <a:spcPct val="80000"/>
              </a:lnSpc>
              <a:spcBef>
                <a:spcPts val="0"/>
              </a:spcBef>
              <a:defRPr sz="8700" cap="all">
                <a:solidFill>
                  <a:schemeClr val="accent1"/>
                </a:solidFill>
                <a:latin typeface="+mn-lt"/>
                <a:ea typeface="+mn-ea"/>
                <a:cs typeface="+mn-cs"/>
                <a:sym typeface="DIN Condensed"/>
              </a:defRPr>
            </a:pPr>
            <a:r>
              <a:t>CERT/CSIRT</a:t>
            </a:r>
          </a:p>
        </p:txBody>
      </p:sp>
      <p:sp>
        <p:nvSpPr>
          <p:cNvPr id="361" name="Shape 361"/>
          <p:cNvSpPr txBox="1"/>
          <p:nvPr/>
        </p:nvSpPr>
        <p:spPr>
          <a:xfrm>
            <a:off x="20236535" y="3609367"/>
            <a:ext cx="3632303"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362" name="Shape 362"/>
          <p:cNvSpPr txBox="1"/>
          <p:nvPr/>
        </p:nvSpPr>
        <p:spPr>
          <a:xfrm>
            <a:off x="14623087" y="2508532"/>
            <a:ext cx="530843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Law</a:t>
            </a:r>
          </a:p>
          <a:p>
            <a:pPr algn="ctr">
              <a:lnSpc>
                <a:spcPct val="80000"/>
              </a:lnSpc>
              <a:spcBef>
                <a:spcPts val="0"/>
              </a:spcBef>
              <a:defRPr sz="8700" cap="all">
                <a:solidFill>
                  <a:schemeClr val="accent1"/>
                </a:solidFill>
                <a:latin typeface="+mn-lt"/>
                <a:ea typeface="+mn-ea"/>
                <a:cs typeface="+mn-cs"/>
                <a:sym typeface="DIN Condensed"/>
              </a:defRPr>
            </a:pPr>
            <a:r>
              <a:t>enforcement</a:t>
            </a:r>
          </a:p>
          <a:p>
            <a:pPr algn="ctr">
              <a:lnSpc>
                <a:spcPct val="80000"/>
              </a:lnSpc>
              <a:spcBef>
                <a:spcPts val="0"/>
              </a:spcBef>
              <a:defRPr sz="8700" cap="all">
                <a:solidFill>
                  <a:schemeClr val="accent1"/>
                </a:solidFill>
                <a:latin typeface="+mn-lt"/>
                <a:ea typeface="+mn-ea"/>
                <a:cs typeface="+mn-cs"/>
                <a:sym typeface="DIN Condensed"/>
              </a:defRPr>
            </a:pPr>
            <a:r>
              <a:t>agencies</a:t>
            </a:r>
          </a:p>
        </p:txBody>
      </p:sp>
      <p:sp>
        <p:nvSpPr>
          <p:cNvPr id="363" name="Shape 363"/>
          <p:cNvSpPr/>
          <p:nvPr/>
        </p:nvSpPr>
        <p:spPr>
          <a:xfrm>
            <a:off x="13833022" y="-174754"/>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64" name="Shape 364"/>
          <p:cNvSpPr/>
          <p:nvPr/>
        </p:nvSpPr>
        <p:spPr>
          <a:xfrm>
            <a:off x="1648921" y="892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65" name="Shape 365"/>
          <p:cNvSpPr/>
          <p:nvPr/>
        </p:nvSpPr>
        <p:spPr>
          <a:xfrm>
            <a:off x="6168573" y="-39481"/>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66" name="Shape 366"/>
          <p:cNvSpPr/>
          <p:nvPr/>
        </p:nvSpPr>
        <p:spPr>
          <a:xfrm>
            <a:off x="13833022" y="32034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13524760" y="5943852"/>
            <a:ext cx="7470154" cy="450193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69" name="Shape 369"/>
          <p:cNvSpPr/>
          <p:nvPr/>
        </p:nvSpPr>
        <p:spPr>
          <a:xfrm>
            <a:off x="3471743" y="5943852"/>
            <a:ext cx="7470153" cy="4501936"/>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80"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370" name="path1314.png"/>
          <p:cNvPicPr>
            <a:picLocks noChangeAspect="1"/>
          </p:cNvPicPr>
          <p:nvPr/>
        </p:nvPicPr>
        <p:blipFill>
          <a:blip r:embed="rId3">
            <a:extLst/>
          </a:blip>
          <a:stretch>
            <a:fillRect/>
          </a:stretch>
        </p:blipFill>
        <p:spPr>
          <a:xfrm>
            <a:off x="357066" y="7833593"/>
            <a:ext cx="4584472" cy="2253384"/>
          </a:xfrm>
          <a:prstGeom prst="rect">
            <a:avLst/>
          </a:prstGeom>
          <a:ln w="12700">
            <a:miter lim="400000"/>
          </a:ln>
        </p:spPr>
      </p:pic>
      <p:pic>
        <p:nvPicPr>
          <p:cNvPr id="371" name="path1314.png"/>
          <p:cNvPicPr>
            <a:picLocks noChangeAspect="1"/>
          </p:cNvPicPr>
          <p:nvPr/>
        </p:nvPicPr>
        <p:blipFill>
          <a:blip r:embed="rId4">
            <a:extLst/>
          </a:blip>
          <a:stretch>
            <a:fillRect/>
          </a:stretch>
        </p:blipFill>
        <p:spPr>
          <a:xfrm>
            <a:off x="10920057" y="646370"/>
            <a:ext cx="3127176" cy="2238400"/>
          </a:xfrm>
          <a:prstGeom prst="rect">
            <a:avLst/>
          </a:prstGeom>
          <a:ln w="12700">
            <a:miter lim="400000"/>
          </a:ln>
        </p:spPr>
      </p:pic>
      <p:pic>
        <p:nvPicPr>
          <p:cNvPr id="372" name="path13142.png"/>
          <p:cNvPicPr>
            <a:picLocks noChangeAspect="1"/>
          </p:cNvPicPr>
          <p:nvPr/>
        </p:nvPicPr>
        <p:blipFill>
          <a:blip r:embed="rId5">
            <a:extLst/>
          </a:blip>
          <a:stretch>
            <a:fillRect/>
          </a:stretch>
        </p:blipFill>
        <p:spPr>
          <a:xfrm>
            <a:off x="5646444" y="7538472"/>
            <a:ext cx="2193111" cy="2193111"/>
          </a:xfrm>
          <a:prstGeom prst="rect">
            <a:avLst/>
          </a:prstGeom>
          <a:ln w="12700">
            <a:miter lim="400000"/>
          </a:ln>
        </p:spPr>
      </p:pic>
      <p:pic>
        <p:nvPicPr>
          <p:cNvPr id="377" name="Afbeelding 376"/>
          <p:cNvPicPr>
            <a:picLocks/>
          </p:cNvPicPr>
          <p:nvPr/>
        </p:nvPicPr>
        <p:blipFill>
          <a:blip r:embed="rId6">
            <a:extLst/>
          </a:blip>
          <a:stretch>
            <a:fillRect/>
          </a:stretch>
        </p:blipFill>
        <p:spPr>
          <a:xfrm>
            <a:off x="7325431" y="3138903"/>
            <a:ext cx="4915935" cy="4914011"/>
          </a:xfrm>
          <a:prstGeom prst="rect">
            <a:avLst/>
          </a:prstGeom>
        </p:spPr>
      </p:pic>
      <p:pic>
        <p:nvPicPr>
          <p:cNvPr id="374" name="path13142.png"/>
          <p:cNvPicPr>
            <a:picLocks noChangeAspect="1"/>
          </p:cNvPicPr>
          <p:nvPr/>
        </p:nvPicPr>
        <p:blipFill>
          <a:blip r:embed="rId5">
            <a:extLst/>
          </a:blip>
          <a:stretch>
            <a:fillRect/>
          </a:stretch>
        </p:blipFill>
        <p:spPr>
          <a:xfrm>
            <a:off x="16163281" y="7790819"/>
            <a:ext cx="2193111" cy="2193110"/>
          </a:xfrm>
          <a:prstGeom prst="rect">
            <a:avLst/>
          </a:prstGeom>
          <a:ln w="12700">
            <a:miter lim="400000"/>
          </a:ln>
        </p:spPr>
      </p:pic>
      <p:pic>
        <p:nvPicPr>
          <p:cNvPr id="379" name="Afbeelding 378"/>
          <p:cNvPicPr>
            <a:picLocks/>
          </p:cNvPicPr>
          <p:nvPr/>
        </p:nvPicPr>
        <p:blipFill>
          <a:blip r:embed="rId7">
            <a:extLst/>
          </a:blip>
          <a:stretch>
            <a:fillRect/>
          </a:stretch>
        </p:blipFill>
        <p:spPr>
          <a:xfrm>
            <a:off x="12704877" y="3031820"/>
            <a:ext cx="4145026" cy="5273123"/>
          </a:xfrm>
          <a:prstGeom prst="rect">
            <a:avLst/>
          </a:prstGeom>
        </p:spPr>
      </p:pic>
      <p:pic>
        <p:nvPicPr>
          <p:cNvPr id="376" name="path1314.png"/>
          <p:cNvPicPr>
            <a:picLocks noChangeAspect="1"/>
          </p:cNvPicPr>
          <p:nvPr/>
        </p:nvPicPr>
        <p:blipFill>
          <a:blip r:embed="rId8">
            <a:extLst/>
          </a:blip>
          <a:stretch>
            <a:fillRect/>
          </a:stretch>
        </p:blipFill>
        <p:spPr>
          <a:xfrm>
            <a:off x="19796932" y="7841085"/>
            <a:ext cx="4528256" cy="2238400"/>
          </a:xfrm>
          <a:prstGeom prst="rect">
            <a:avLst/>
          </a:prstGeom>
          <a:ln w="12700">
            <a:miter lim="400000"/>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txBox="1">
            <a:spLocks noGrp="1"/>
          </p:cNvSpPr>
          <p:nvPr>
            <p:ph type="ctrTitle"/>
          </p:nvPr>
        </p:nvSpPr>
        <p:spPr>
          <a:xfrm>
            <a:off x="-1" y="6074227"/>
            <a:ext cx="24349721" cy="4182275"/>
          </a:xfrm>
          <a:prstGeom prst="rect">
            <a:avLst/>
          </a:prstGeom>
        </p:spPr>
        <p:txBody>
          <a:bodyPr>
            <a:noAutofit/>
          </a:bodyPr>
          <a:lstStyle>
            <a:lvl1pPr algn="ctr" defTabSz="437514">
              <a:defRPr sz="23479"/>
            </a:lvl1pPr>
          </a:lstStyle>
          <a:p>
            <a:r>
              <a:rPr sz="24000" dirty="0">
                <a:latin typeface="+mj-lt"/>
              </a:rPr>
              <a:t>Solving DDoS Attacks</a:t>
            </a:r>
          </a:p>
        </p:txBody>
      </p:sp>
      <p:sp>
        <p:nvSpPr>
          <p:cNvPr id="3" name="Rechthoek 2">
            <a:extLst>
              <a:ext uri="{FF2B5EF4-FFF2-40B4-BE49-F238E27FC236}">
                <a16:creationId xmlns:a16="http://schemas.microsoft.com/office/drawing/2014/main" id="{E20FAC32-91EF-43CB-B7EB-2C667A7CA142}"/>
              </a:ext>
            </a:extLst>
          </p:cNvPr>
          <p:cNvSpPr/>
          <p:nvPr/>
        </p:nvSpPr>
        <p:spPr>
          <a:xfrm>
            <a:off x="17575911" y="8686842"/>
            <a:ext cx="5791970" cy="1569660"/>
          </a:xfrm>
          <a:prstGeom prst="rect">
            <a:avLst/>
          </a:prstGeom>
        </p:spPr>
        <p:txBody>
          <a:bodyPr wrap="none">
            <a:spAutoFit/>
          </a:bodyPr>
          <a:lstStyle/>
          <a:p>
            <a:pPr lvl="0" hangingPunct="1">
              <a:spcBef>
                <a:spcPts val="3900"/>
              </a:spcBef>
              <a:buClr>
                <a:srgbClr val="34A5DA"/>
              </a:buClr>
              <a:buSzPct val="104999"/>
            </a:pPr>
            <a:r>
              <a:rPr lang="nl-NL" sz="9600" dirty="0">
                <a:solidFill>
                  <a:srgbClr val="FFE989"/>
                </a:solidFill>
                <a:latin typeface="DIN Condensed"/>
              </a:rPr>
              <a:t>Koen van Hove</a:t>
            </a:r>
          </a:p>
        </p:txBody>
      </p:sp>
      <p:sp>
        <p:nvSpPr>
          <p:cNvPr id="6" name="Rechthoek 5">
            <a:extLst>
              <a:ext uri="{FF2B5EF4-FFF2-40B4-BE49-F238E27FC236}">
                <a16:creationId xmlns:a16="http://schemas.microsoft.com/office/drawing/2014/main" id="{10CE5D61-AB10-47F5-9623-FE596697081B}"/>
              </a:ext>
            </a:extLst>
          </p:cNvPr>
          <p:cNvSpPr/>
          <p:nvPr/>
        </p:nvSpPr>
        <p:spPr>
          <a:xfrm>
            <a:off x="8561272" y="10091073"/>
            <a:ext cx="14871379" cy="1569660"/>
          </a:xfrm>
          <a:prstGeom prst="rect">
            <a:avLst/>
          </a:prstGeom>
        </p:spPr>
        <p:txBody>
          <a:bodyPr wrap="none">
            <a:spAutoFit/>
          </a:bodyPr>
          <a:lstStyle/>
          <a:p>
            <a:pPr lvl="0" hangingPunct="1">
              <a:spcBef>
                <a:spcPts val="3900"/>
              </a:spcBef>
              <a:buClr>
                <a:srgbClr val="34A5DA"/>
              </a:buClr>
              <a:buSzPct val="104999"/>
            </a:pPr>
            <a:r>
              <a:rPr lang="nl-NL" sz="9600" dirty="0">
                <a:solidFill>
                  <a:srgbClr val="FFE989"/>
                </a:solidFill>
                <a:latin typeface="DIN Condensed"/>
              </a:rPr>
              <a:t>Researcher at </a:t>
            </a:r>
            <a:r>
              <a:rPr lang="nl-NL" sz="9600" dirty="0" err="1">
                <a:solidFill>
                  <a:srgbClr val="FFE989"/>
                </a:solidFill>
                <a:latin typeface="DIN Condensed"/>
              </a:rPr>
              <a:t>the</a:t>
            </a:r>
            <a:r>
              <a:rPr lang="nl-NL" sz="9600" dirty="0">
                <a:solidFill>
                  <a:srgbClr val="FFE989"/>
                </a:solidFill>
                <a:latin typeface="DIN Condensed"/>
              </a:rPr>
              <a:t> University of Twente</a:t>
            </a:r>
          </a:p>
        </p:txBody>
      </p:sp>
    </p:spTree>
    <p:extLst>
      <p:ext uri="{BB962C8B-B14F-4D97-AF65-F5344CB8AC3E}">
        <p14:creationId xmlns:p14="http://schemas.microsoft.com/office/powerpoint/2010/main" val="16543984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383" name="Shape 383"/>
          <p:cNvSpPr txBox="1"/>
          <p:nvPr/>
        </p:nvSpPr>
        <p:spPr>
          <a:xfrm>
            <a:off x="4590087" y="2508532"/>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DDoS</a:t>
            </a:r>
          </a:p>
          <a:p>
            <a:pPr algn="ctr">
              <a:lnSpc>
                <a:spcPct val="80000"/>
              </a:lnSpc>
              <a:spcBef>
                <a:spcPts val="0"/>
              </a:spcBef>
              <a:defRPr sz="8700" cap="all">
                <a:solidFill>
                  <a:schemeClr val="accent1"/>
                </a:solidFill>
                <a:latin typeface="+mn-lt"/>
                <a:ea typeface="+mn-ea"/>
                <a:cs typeface="+mn-cs"/>
                <a:sym typeface="DIN Condensed"/>
              </a:defRPr>
            </a:pPr>
            <a:r>
              <a:t>protection</a:t>
            </a:r>
          </a:p>
          <a:p>
            <a:pPr algn="ctr">
              <a:lnSpc>
                <a:spcPct val="80000"/>
              </a:lnSpc>
              <a:spcBef>
                <a:spcPts val="0"/>
              </a:spcBef>
              <a:defRPr sz="8700" cap="all">
                <a:solidFill>
                  <a:schemeClr val="accent1"/>
                </a:solidFill>
                <a:latin typeface="+mn-lt"/>
                <a:ea typeface="+mn-ea"/>
                <a:cs typeface="+mn-cs"/>
                <a:sym typeface="DIN Condensed"/>
              </a:defRPr>
            </a:pPr>
            <a:r>
              <a:t>providers</a:t>
            </a:r>
          </a:p>
        </p:txBody>
      </p:sp>
      <p:sp>
        <p:nvSpPr>
          <p:cNvPr id="384" name="Shape 384"/>
          <p:cNvSpPr txBox="1"/>
          <p:nvPr/>
        </p:nvSpPr>
        <p:spPr>
          <a:xfrm>
            <a:off x="696467" y="3609367"/>
            <a:ext cx="2894229"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Victims</a:t>
            </a:r>
          </a:p>
        </p:txBody>
      </p:sp>
      <p:sp>
        <p:nvSpPr>
          <p:cNvPr id="385" name="Shape 385"/>
          <p:cNvSpPr txBox="1"/>
          <p:nvPr/>
        </p:nvSpPr>
        <p:spPr>
          <a:xfrm>
            <a:off x="10065924" y="1958114"/>
            <a:ext cx="4252152" cy="450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Network</a:t>
            </a:r>
          </a:p>
          <a:p>
            <a:pPr algn="ctr">
              <a:lnSpc>
                <a:spcPct val="80000"/>
              </a:lnSpc>
              <a:spcBef>
                <a:spcPts val="0"/>
              </a:spcBef>
              <a:defRPr sz="8700" cap="all">
                <a:solidFill>
                  <a:schemeClr val="accent1"/>
                </a:solidFill>
                <a:latin typeface="+mn-lt"/>
                <a:ea typeface="+mn-ea"/>
                <a:cs typeface="+mn-cs"/>
                <a:sym typeface="DIN Condensed"/>
              </a:defRPr>
            </a:pPr>
            <a:r>
              <a:t>operators</a:t>
            </a:r>
          </a:p>
          <a:p>
            <a:pPr algn="ctr">
              <a:lnSpc>
                <a:spcPct val="80000"/>
              </a:lnSpc>
              <a:spcBef>
                <a:spcPts val="0"/>
              </a:spcBef>
              <a:defRPr sz="8700" cap="all">
                <a:solidFill>
                  <a:schemeClr val="accent1"/>
                </a:solidFill>
                <a:latin typeface="+mn-lt"/>
                <a:ea typeface="+mn-ea"/>
                <a:cs typeface="+mn-cs"/>
                <a:sym typeface="DIN Condensed"/>
              </a:defRPr>
            </a:pPr>
            <a:r>
              <a:t>+</a:t>
            </a:r>
          </a:p>
          <a:p>
            <a:pPr algn="ctr">
              <a:lnSpc>
                <a:spcPct val="80000"/>
              </a:lnSpc>
              <a:spcBef>
                <a:spcPts val="0"/>
              </a:spcBef>
              <a:defRPr sz="8700" cap="all">
                <a:solidFill>
                  <a:schemeClr val="accent1"/>
                </a:solidFill>
                <a:latin typeface="+mn-lt"/>
                <a:ea typeface="+mn-ea"/>
                <a:cs typeface="+mn-cs"/>
                <a:sym typeface="DIN Condensed"/>
              </a:defRPr>
            </a:pPr>
            <a:r>
              <a:t>CERT/CSIRT</a:t>
            </a:r>
          </a:p>
        </p:txBody>
      </p:sp>
      <p:sp>
        <p:nvSpPr>
          <p:cNvPr id="386" name="Shape 386"/>
          <p:cNvSpPr txBox="1"/>
          <p:nvPr/>
        </p:nvSpPr>
        <p:spPr>
          <a:xfrm>
            <a:off x="20236535" y="3609367"/>
            <a:ext cx="3632303"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387" name="Shape 387"/>
          <p:cNvSpPr txBox="1"/>
          <p:nvPr/>
        </p:nvSpPr>
        <p:spPr>
          <a:xfrm>
            <a:off x="14623087" y="2508532"/>
            <a:ext cx="530843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Law</a:t>
            </a:r>
          </a:p>
          <a:p>
            <a:pPr algn="ctr">
              <a:lnSpc>
                <a:spcPct val="80000"/>
              </a:lnSpc>
              <a:spcBef>
                <a:spcPts val="0"/>
              </a:spcBef>
              <a:defRPr sz="8700" cap="all">
                <a:solidFill>
                  <a:schemeClr val="accent1"/>
                </a:solidFill>
                <a:latin typeface="+mn-lt"/>
                <a:ea typeface="+mn-ea"/>
                <a:cs typeface="+mn-cs"/>
                <a:sym typeface="DIN Condensed"/>
              </a:defRPr>
            </a:pPr>
            <a:r>
              <a:t>enforcement</a:t>
            </a:r>
          </a:p>
          <a:p>
            <a:pPr algn="ctr">
              <a:lnSpc>
                <a:spcPct val="80000"/>
              </a:lnSpc>
              <a:spcBef>
                <a:spcPts val="0"/>
              </a:spcBef>
              <a:defRPr sz="8700" cap="all">
                <a:solidFill>
                  <a:schemeClr val="accent1"/>
                </a:solidFill>
                <a:latin typeface="+mn-lt"/>
                <a:ea typeface="+mn-ea"/>
                <a:cs typeface="+mn-cs"/>
                <a:sym typeface="DIN Condensed"/>
              </a:defRPr>
            </a:pPr>
            <a:r>
              <a:t>agencies</a:t>
            </a:r>
          </a:p>
        </p:txBody>
      </p:sp>
      <p:sp>
        <p:nvSpPr>
          <p:cNvPr id="388" name="Shape 388"/>
          <p:cNvSpPr/>
          <p:nvPr/>
        </p:nvSpPr>
        <p:spPr>
          <a:xfrm>
            <a:off x="13833022" y="-174754"/>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89" name="Shape 389"/>
          <p:cNvSpPr/>
          <p:nvPr/>
        </p:nvSpPr>
        <p:spPr>
          <a:xfrm>
            <a:off x="1648921" y="892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90" name="Shape 390"/>
          <p:cNvSpPr/>
          <p:nvPr/>
        </p:nvSpPr>
        <p:spPr>
          <a:xfrm>
            <a:off x="6612662" y="-3304"/>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91" name="Shape 391"/>
          <p:cNvSpPr/>
          <p:nvPr/>
        </p:nvSpPr>
        <p:spPr>
          <a:xfrm>
            <a:off x="13833022" y="32034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392" name="Shape 392"/>
          <p:cNvSpPr/>
          <p:nvPr/>
        </p:nvSpPr>
        <p:spPr>
          <a:xfrm>
            <a:off x="18516968" y="892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p:nvPr/>
        </p:nvSpPr>
        <p:spPr>
          <a:xfrm>
            <a:off x="6388188" y="5303631"/>
            <a:ext cx="9204478" cy="554713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395" name="path1314.png"/>
          <p:cNvPicPr>
            <a:picLocks noChangeAspect="1"/>
          </p:cNvPicPr>
          <p:nvPr/>
        </p:nvPicPr>
        <p:blipFill>
          <a:blip r:embed="rId3">
            <a:extLst/>
          </a:blip>
          <a:stretch>
            <a:fillRect/>
          </a:stretch>
        </p:blipFill>
        <p:spPr>
          <a:xfrm>
            <a:off x="1450734" y="7833593"/>
            <a:ext cx="4584471" cy="2253384"/>
          </a:xfrm>
          <a:prstGeom prst="rect">
            <a:avLst/>
          </a:prstGeom>
          <a:ln w="12700">
            <a:miter lim="400000"/>
          </a:ln>
        </p:spPr>
      </p:pic>
      <p:pic>
        <p:nvPicPr>
          <p:cNvPr id="396" name="path1314.png"/>
          <p:cNvPicPr>
            <a:picLocks noChangeAspect="1"/>
          </p:cNvPicPr>
          <p:nvPr/>
        </p:nvPicPr>
        <p:blipFill>
          <a:blip r:embed="rId4">
            <a:extLst/>
          </a:blip>
          <a:stretch>
            <a:fillRect/>
          </a:stretch>
        </p:blipFill>
        <p:spPr>
          <a:xfrm>
            <a:off x="9426840" y="1193204"/>
            <a:ext cx="3127175" cy="2238400"/>
          </a:xfrm>
          <a:prstGeom prst="rect">
            <a:avLst/>
          </a:prstGeom>
          <a:ln w="12700">
            <a:miter lim="400000"/>
          </a:ln>
        </p:spPr>
      </p:pic>
      <p:pic>
        <p:nvPicPr>
          <p:cNvPr id="397" name="path13142.png"/>
          <p:cNvPicPr>
            <a:picLocks noChangeAspect="1"/>
          </p:cNvPicPr>
          <p:nvPr/>
        </p:nvPicPr>
        <p:blipFill>
          <a:blip r:embed="rId5">
            <a:extLst/>
          </a:blip>
          <a:stretch>
            <a:fillRect/>
          </a:stretch>
        </p:blipFill>
        <p:spPr>
          <a:xfrm>
            <a:off x="9656557" y="7736730"/>
            <a:ext cx="2193111" cy="2193111"/>
          </a:xfrm>
          <a:prstGeom prst="rect">
            <a:avLst/>
          </a:prstGeom>
          <a:ln w="12700">
            <a:miter lim="400000"/>
          </a:ln>
        </p:spPr>
      </p:pic>
      <p:pic>
        <p:nvPicPr>
          <p:cNvPr id="403" name="Afbeelding 402"/>
          <p:cNvPicPr>
            <a:picLocks/>
          </p:cNvPicPr>
          <p:nvPr/>
        </p:nvPicPr>
        <p:blipFill>
          <a:blip r:embed="rId6">
            <a:extLst/>
          </a:blip>
          <a:stretch>
            <a:fillRect/>
          </a:stretch>
        </p:blipFill>
        <p:spPr>
          <a:xfrm>
            <a:off x="10330296" y="3296575"/>
            <a:ext cx="1281764" cy="4673829"/>
          </a:xfrm>
          <a:prstGeom prst="rect">
            <a:avLst/>
          </a:prstGeom>
        </p:spPr>
      </p:pic>
      <p:sp>
        <p:nvSpPr>
          <p:cNvPr id="399" name="Shape 399"/>
          <p:cNvSpPr/>
          <p:nvPr/>
        </p:nvSpPr>
        <p:spPr>
          <a:xfrm>
            <a:off x="21101947" y="6714093"/>
            <a:ext cx="818556" cy="1690667"/>
          </a:xfrm>
          <a:prstGeom prst="rect">
            <a:avLst/>
          </a:prstGeom>
          <a:solidFill>
            <a:schemeClr val="accent3">
              <a:hueOff val="1971429"/>
              <a:satOff val="-6114"/>
              <a:lumOff val="-25490"/>
            </a:schemeClr>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400" name="Shape 400"/>
          <p:cNvSpPr/>
          <p:nvPr/>
        </p:nvSpPr>
        <p:spPr>
          <a:xfrm>
            <a:off x="21065492" y="3533419"/>
            <a:ext cx="818556" cy="1690667"/>
          </a:xfrm>
          <a:prstGeom prst="rect">
            <a:avLst/>
          </a:prstGeom>
          <a:solidFill>
            <a:schemeClr val="accent4">
              <a:hueOff val="-1395324"/>
              <a:satOff val="-3373"/>
              <a:lumOff val="-9849"/>
            </a:schemeClr>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401" name="path1314.png"/>
          <p:cNvPicPr>
            <a:picLocks noChangeAspect="1"/>
          </p:cNvPicPr>
          <p:nvPr/>
        </p:nvPicPr>
        <p:blipFill>
          <a:blip r:embed="rId3">
            <a:extLst/>
          </a:blip>
          <a:stretch>
            <a:fillRect/>
          </a:stretch>
        </p:blipFill>
        <p:spPr>
          <a:xfrm>
            <a:off x="18675396" y="3839767"/>
            <a:ext cx="2193111" cy="1077970"/>
          </a:xfrm>
          <a:prstGeom prst="rect">
            <a:avLst/>
          </a:prstGeom>
          <a:ln w="12700">
            <a:miter lim="400000"/>
          </a:ln>
        </p:spPr>
      </p:pic>
      <p:pic>
        <p:nvPicPr>
          <p:cNvPr id="402" name="path1314.png"/>
          <p:cNvPicPr>
            <a:picLocks noChangeAspect="1"/>
          </p:cNvPicPr>
          <p:nvPr/>
        </p:nvPicPr>
        <p:blipFill>
          <a:blip r:embed="rId3">
            <a:extLst/>
          </a:blip>
          <a:stretch>
            <a:fillRect/>
          </a:stretch>
        </p:blipFill>
        <p:spPr>
          <a:xfrm>
            <a:off x="18711851" y="7020442"/>
            <a:ext cx="2193111" cy="1077970"/>
          </a:xfrm>
          <a:prstGeom prst="rect">
            <a:avLst/>
          </a:prstGeom>
          <a:ln w="12700">
            <a:miter lim="400000"/>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407" name="Shape 407"/>
          <p:cNvSpPr txBox="1"/>
          <p:nvPr/>
        </p:nvSpPr>
        <p:spPr>
          <a:xfrm>
            <a:off x="4590087" y="2508532"/>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DDoS</a:t>
            </a:r>
          </a:p>
          <a:p>
            <a:pPr algn="ctr">
              <a:lnSpc>
                <a:spcPct val="80000"/>
              </a:lnSpc>
              <a:spcBef>
                <a:spcPts val="0"/>
              </a:spcBef>
              <a:defRPr sz="8700" cap="all">
                <a:solidFill>
                  <a:schemeClr val="accent1"/>
                </a:solidFill>
                <a:latin typeface="+mn-lt"/>
                <a:ea typeface="+mn-ea"/>
                <a:cs typeface="+mn-cs"/>
                <a:sym typeface="DIN Condensed"/>
              </a:defRPr>
            </a:pPr>
            <a:r>
              <a:t>protection</a:t>
            </a:r>
          </a:p>
          <a:p>
            <a:pPr algn="ctr">
              <a:lnSpc>
                <a:spcPct val="80000"/>
              </a:lnSpc>
              <a:spcBef>
                <a:spcPts val="0"/>
              </a:spcBef>
              <a:defRPr sz="8700" cap="all">
                <a:solidFill>
                  <a:schemeClr val="accent1"/>
                </a:solidFill>
                <a:latin typeface="+mn-lt"/>
                <a:ea typeface="+mn-ea"/>
                <a:cs typeface="+mn-cs"/>
                <a:sym typeface="DIN Condensed"/>
              </a:defRPr>
            </a:pPr>
            <a:r>
              <a:t>providers</a:t>
            </a:r>
          </a:p>
        </p:txBody>
      </p:sp>
      <p:sp>
        <p:nvSpPr>
          <p:cNvPr id="408" name="Shape 408"/>
          <p:cNvSpPr txBox="1"/>
          <p:nvPr/>
        </p:nvSpPr>
        <p:spPr>
          <a:xfrm>
            <a:off x="696467" y="3609367"/>
            <a:ext cx="2894229"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Victims</a:t>
            </a:r>
          </a:p>
        </p:txBody>
      </p:sp>
      <p:sp>
        <p:nvSpPr>
          <p:cNvPr id="409" name="Shape 409"/>
          <p:cNvSpPr txBox="1"/>
          <p:nvPr/>
        </p:nvSpPr>
        <p:spPr>
          <a:xfrm>
            <a:off x="10065924" y="1958114"/>
            <a:ext cx="4252152" cy="450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Network</a:t>
            </a:r>
          </a:p>
          <a:p>
            <a:pPr algn="ctr">
              <a:lnSpc>
                <a:spcPct val="80000"/>
              </a:lnSpc>
              <a:spcBef>
                <a:spcPts val="0"/>
              </a:spcBef>
              <a:defRPr sz="8700" cap="all">
                <a:solidFill>
                  <a:schemeClr val="accent1"/>
                </a:solidFill>
                <a:latin typeface="+mn-lt"/>
                <a:ea typeface="+mn-ea"/>
                <a:cs typeface="+mn-cs"/>
                <a:sym typeface="DIN Condensed"/>
              </a:defRPr>
            </a:pPr>
            <a:r>
              <a:t>operators</a:t>
            </a:r>
          </a:p>
          <a:p>
            <a:pPr algn="ctr">
              <a:lnSpc>
                <a:spcPct val="80000"/>
              </a:lnSpc>
              <a:spcBef>
                <a:spcPts val="0"/>
              </a:spcBef>
              <a:defRPr sz="8700" cap="all">
                <a:solidFill>
                  <a:schemeClr val="accent1"/>
                </a:solidFill>
                <a:latin typeface="+mn-lt"/>
                <a:ea typeface="+mn-ea"/>
                <a:cs typeface="+mn-cs"/>
                <a:sym typeface="DIN Condensed"/>
              </a:defRPr>
            </a:pPr>
            <a:r>
              <a:t>+</a:t>
            </a:r>
          </a:p>
          <a:p>
            <a:pPr algn="ctr">
              <a:lnSpc>
                <a:spcPct val="80000"/>
              </a:lnSpc>
              <a:spcBef>
                <a:spcPts val="0"/>
              </a:spcBef>
              <a:defRPr sz="8700" cap="all">
                <a:solidFill>
                  <a:schemeClr val="accent1"/>
                </a:solidFill>
                <a:latin typeface="+mn-lt"/>
                <a:ea typeface="+mn-ea"/>
                <a:cs typeface="+mn-cs"/>
                <a:sym typeface="DIN Condensed"/>
              </a:defRPr>
            </a:pPr>
            <a:r>
              <a:t>CERT/CSIRT</a:t>
            </a:r>
          </a:p>
        </p:txBody>
      </p:sp>
      <p:sp>
        <p:nvSpPr>
          <p:cNvPr id="410" name="Shape 410"/>
          <p:cNvSpPr txBox="1"/>
          <p:nvPr/>
        </p:nvSpPr>
        <p:spPr>
          <a:xfrm>
            <a:off x="20236535" y="3609367"/>
            <a:ext cx="3632303"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411" name="Shape 411"/>
          <p:cNvSpPr txBox="1"/>
          <p:nvPr/>
        </p:nvSpPr>
        <p:spPr>
          <a:xfrm>
            <a:off x="14623087" y="2508532"/>
            <a:ext cx="530843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Law</a:t>
            </a:r>
          </a:p>
          <a:p>
            <a:pPr algn="ctr">
              <a:lnSpc>
                <a:spcPct val="80000"/>
              </a:lnSpc>
              <a:spcBef>
                <a:spcPts val="0"/>
              </a:spcBef>
              <a:defRPr sz="8700" cap="all">
                <a:solidFill>
                  <a:schemeClr val="accent1"/>
                </a:solidFill>
                <a:latin typeface="+mn-lt"/>
                <a:ea typeface="+mn-ea"/>
                <a:cs typeface="+mn-cs"/>
                <a:sym typeface="DIN Condensed"/>
              </a:defRPr>
            </a:pPr>
            <a:r>
              <a:t>enforcement</a:t>
            </a:r>
          </a:p>
          <a:p>
            <a:pPr algn="ctr">
              <a:lnSpc>
                <a:spcPct val="80000"/>
              </a:lnSpc>
              <a:spcBef>
                <a:spcPts val="0"/>
              </a:spcBef>
              <a:defRPr sz="8700" cap="all">
                <a:solidFill>
                  <a:schemeClr val="accent1"/>
                </a:solidFill>
                <a:latin typeface="+mn-lt"/>
                <a:ea typeface="+mn-ea"/>
                <a:cs typeface="+mn-cs"/>
                <a:sym typeface="DIN Condensed"/>
              </a:defRPr>
            </a:pPr>
            <a:r>
              <a:t>agencies</a:t>
            </a:r>
          </a:p>
        </p:txBody>
      </p:sp>
      <p:sp>
        <p:nvSpPr>
          <p:cNvPr id="412" name="Shape 412"/>
          <p:cNvSpPr/>
          <p:nvPr/>
        </p:nvSpPr>
        <p:spPr>
          <a:xfrm>
            <a:off x="13833022" y="-174754"/>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413" name="Shape 413"/>
          <p:cNvSpPr/>
          <p:nvPr/>
        </p:nvSpPr>
        <p:spPr>
          <a:xfrm>
            <a:off x="1648921" y="892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414" name="Shape 414"/>
          <p:cNvSpPr/>
          <p:nvPr/>
        </p:nvSpPr>
        <p:spPr>
          <a:xfrm>
            <a:off x="6612662" y="17669"/>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415" name="Shape 415"/>
          <p:cNvSpPr/>
          <p:nvPr/>
        </p:nvSpPr>
        <p:spPr>
          <a:xfrm>
            <a:off x="13833022" y="32034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416" name="Shape 416"/>
          <p:cNvSpPr/>
          <p:nvPr/>
        </p:nvSpPr>
        <p:spPr>
          <a:xfrm>
            <a:off x="21783222" y="1293057"/>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
        <p:nvSpPr>
          <p:cNvPr id="417" name="Shape 417"/>
          <p:cNvSpPr/>
          <p:nvPr/>
        </p:nvSpPr>
        <p:spPr>
          <a:xfrm>
            <a:off x="18643968" y="1019046"/>
            <a:ext cx="2625544" cy="249495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383982FC-5E0F-42E7-B5C9-C460E28882FE}"/>
              </a:ext>
            </a:extLst>
          </p:cNvPr>
          <p:cNvSpPr txBox="1">
            <a:spLocks/>
          </p:cNvSpPr>
          <p:nvPr/>
        </p:nvSpPr>
        <p:spPr>
          <a:xfrm>
            <a:off x="762000" y="1473200"/>
            <a:ext cx="22860000" cy="2360246"/>
          </a:xfrm>
          <a:prstGeom prst="rect">
            <a:avLst/>
          </a:prstGeom>
        </p:spPr>
        <p:txBody>
          <a:bodyPr>
            <a:noAutofit/>
          </a:bodyPr>
          <a:lst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hangingPunct="1"/>
            <a:r>
              <a:rPr lang="nl-NL" sz="16600" dirty="0" err="1">
                <a:solidFill>
                  <a:srgbClr val="39A3D5"/>
                </a:solidFill>
              </a:rPr>
              <a:t>One</a:t>
            </a:r>
            <a:r>
              <a:rPr lang="nl-NL" sz="16600" dirty="0">
                <a:solidFill>
                  <a:srgbClr val="39A3D5"/>
                </a:solidFill>
              </a:rPr>
              <a:t> extra element…</a:t>
            </a:r>
          </a:p>
        </p:txBody>
      </p:sp>
    </p:spTree>
    <p:extLst>
      <p:ext uri="{BB962C8B-B14F-4D97-AF65-F5344CB8AC3E}">
        <p14:creationId xmlns:p14="http://schemas.microsoft.com/office/powerpoint/2010/main" val="33323502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Shape 419"/>
          <p:cNvSpPr/>
          <p:nvPr/>
        </p:nvSpPr>
        <p:spPr>
          <a:xfrm>
            <a:off x="6388188" y="5303631"/>
            <a:ext cx="9204478" cy="554713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420" name="path1314.png"/>
          <p:cNvPicPr>
            <a:picLocks noChangeAspect="1"/>
          </p:cNvPicPr>
          <p:nvPr/>
        </p:nvPicPr>
        <p:blipFill>
          <a:blip r:embed="rId3">
            <a:extLst/>
          </a:blip>
          <a:stretch>
            <a:fillRect/>
          </a:stretch>
        </p:blipFill>
        <p:spPr>
          <a:xfrm>
            <a:off x="1450734" y="7833593"/>
            <a:ext cx="4584471" cy="2253384"/>
          </a:xfrm>
          <a:prstGeom prst="rect">
            <a:avLst/>
          </a:prstGeom>
          <a:ln w="12700">
            <a:miter lim="400000"/>
          </a:ln>
        </p:spPr>
      </p:pic>
      <p:pic>
        <p:nvPicPr>
          <p:cNvPr id="421" name="path1314.png"/>
          <p:cNvPicPr>
            <a:picLocks noChangeAspect="1"/>
          </p:cNvPicPr>
          <p:nvPr/>
        </p:nvPicPr>
        <p:blipFill>
          <a:blip r:embed="rId4">
            <a:extLst/>
          </a:blip>
          <a:stretch>
            <a:fillRect/>
          </a:stretch>
        </p:blipFill>
        <p:spPr>
          <a:xfrm>
            <a:off x="9426840" y="1193204"/>
            <a:ext cx="3127175" cy="2238400"/>
          </a:xfrm>
          <a:prstGeom prst="rect">
            <a:avLst/>
          </a:prstGeom>
          <a:ln w="12700">
            <a:miter lim="400000"/>
          </a:ln>
        </p:spPr>
      </p:pic>
      <p:pic>
        <p:nvPicPr>
          <p:cNvPr id="422" name="path13142.png"/>
          <p:cNvPicPr>
            <a:picLocks noChangeAspect="1"/>
          </p:cNvPicPr>
          <p:nvPr/>
        </p:nvPicPr>
        <p:blipFill>
          <a:blip r:embed="rId5">
            <a:extLst/>
          </a:blip>
          <a:stretch>
            <a:fillRect/>
          </a:stretch>
        </p:blipFill>
        <p:spPr>
          <a:xfrm>
            <a:off x="9656557" y="7736730"/>
            <a:ext cx="2193111" cy="2193111"/>
          </a:xfrm>
          <a:prstGeom prst="rect">
            <a:avLst/>
          </a:prstGeom>
          <a:ln w="12700">
            <a:miter lim="400000"/>
          </a:ln>
        </p:spPr>
      </p:pic>
      <p:pic>
        <p:nvPicPr>
          <p:cNvPr id="426" name="Afbeelding 425"/>
          <p:cNvPicPr>
            <a:picLocks/>
          </p:cNvPicPr>
          <p:nvPr/>
        </p:nvPicPr>
        <p:blipFill>
          <a:blip r:embed="rId6">
            <a:extLst/>
          </a:blip>
          <a:stretch>
            <a:fillRect/>
          </a:stretch>
        </p:blipFill>
        <p:spPr>
          <a:xfrm>
            <a:off x="10325753" y="3296575"/>
            <a:ext cx="1281715" cy="4518608"/>
          </a:xfrm>
          <a:prstGeom prst="rect">
            <a:avLst/>
          </a:prstGeom>
        </p:spPr>
      </p:pic>
      <p:sp>
        <p:nvSpPr>
          <p:cNvPr id="424" name="Shape 424"/>
          <p:cNvSpPr txBox="1"/>
          <p:nvPr/>
        </p:nvSpPr>
        <p:spPr>
          <a:xfrm>
            <a:off x="270878" y="12492689"/>
            <a:ext cx="10973258" cy="906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6300" cap="all">
                <a:solidFill>
                  <a:schemeClr val="accent4">
                    <a:hueOff val="414058"/>
                    <a:satOff val="2144"/>
                    <a:lumOff val="10379"/>
                  </a:schemeClr>
                </a:solidFill>
                <a:latin typeface="+mn-lt"/>
                <a:ea typeface="+mn-ea"/>
                <a:cs typeface="+mn-cs"/>
                <a:sym typeface="DIN Condensed"/>
              </a:defRPr>
            </a:lvl1pPr>
          </a:lstStyle>
          <a:p>
            <a:r>
              <a:t>DDoS Open Threat Signaling (dots) [ietf]</a:t>
            </a:r>
          </a:p>
        </p:txBody>
      </p:sp>
      <p:pic>
        <p:nvPicPr>
          <p:cNvPr id="428" name="Afbeelding 427"/>
          <p:cNvPicPr>
            <a:picLocks/>
          </p:cNvPicPr>
          <p:nvPr/>
        </p:nvPicPr>
        <p:blipFill>
          <a:blip r:embed="rId7">
            <a:extLst/>
          </a:blip>
          <a:stretch>
            <a:fillRect/>
          </a:stretch>
        </p:blipFill>
        <p:spPr>
          <a:xfrm>
            <a:off x="54082" y="11054631"/>
            <a:ext cx="10814300" cy="1281468"/>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txBox="1"/>
          <p:nvPr/>
        </p:nvSpPr>
        <p:spPr>
          <a:xfrm>
            <a:off x="270878" y="12492689"/>
            <a:ext cx="10973258" cy="906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6300" cap="all">
                <a:solidFill>
                  <a:schemeClr val="accent4">
                    <a:hueOff val="414058"/>
                    <a:satOff val="2144"/>
                    <a:lumOff val="10379"/>
                  </a:schemeClr>
                </a:solidFill>
                <a:latin typeface="+mn-lt"/>
                <a:ea typeface="+mn-ea"/>
                <a:cs typeface="+mn-cs"/>
                <a:sym typeface="DIN Condensed"/>
              </a:defRPr>
            </a:lvl1pPr>
          </a:lstStyle>
          <a:p>
            <a:r>
              <a:t>DDoS Open Threat Signaling (dots) [ietf]</a:t>
            </a:r>
          </a:p>
        </p:txBody>
      </p:sp>
      <p:pic>
        <p:nvPicPr>
          <p:cNvPr id="436" name="Afbeelding 435"/>
          <p:cNvPicPr>
            <a:picLocks/>
          </p:cNvPicPr>
          <p:nvPr/>
        </p:nvPicPr>
        <p:blipFill>
          <a:blip r:embed="rId2">
            <a:extLst/>
          </a:blip>
          <a:stretch>
            <a:fillRect/>
          </a:stretch>
        </p:blipFill>
        <p:spPr>
          <a:xfrm>
            <a:off x="54082" y="11054631"/>
            <a:ext cx="10814300" cy="1281468"/>
          </a:xfrm>
          <a:prstGeom prst="rect">
            <a:avLst/>
          </a:prstGeom>
        </p:spPr>
      </p:pic>
      <p:sp>
        <p:nvSpPr>
          <p:cNvPr id="433" name="Shape 433"/>
          <p:cNvSpPr/>
          <p:nvPr/>
        </p:nvSpPr>
        <p:spPr>
          <a:xfrm>
            <a:off x="6388188" y="5303631"/>
            <a:ext cx="9204478" cy="5547137"/>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434" name="path1314.png"/>
          <p:cNvPicPr>
            <a:picLocks noChangeAspect="1"/>
          </p:cNvPicPr>
          <p:nvPr/>
        </p:nvPicPr>
        <p:blipFill>
          <a:blip r:embed="rId3">
            <a:extLst/>
          </a:blip>
          <a:stretch>
            <a:fillRect/>
          </a:stretch>
        </p:blipFill>
        <p:spPr>
          <a:xfrm>
            <a:off x="1450734" y="7833593"/>
            <a:ext cx="4584471" cy="2253384"/>
          </a:xfrm>
          <a:prstGeom prst="rect">
            <a:avLst/>
          </a:prstGeom>
          <a:ln w="12700">
            <a:miter lim="400000"/>
          </a:ln>
        </p:spPr>
      </p:pic>
      <p:sp>
        <p:nvSpPr>
          <p:cNvPr id="435" name="Shape 435"/>
          <p:cNvSpPr/>
          <p:nvPr/>
        </p:nvSpPr>
        <p:spPr>
          <a:xfrm>
            <a:off x="7470044" y="7777608"/>
            <a:ext cx="1499593" cy="2365354"/>
          </a:xfrm>
          <a:prstGeom prst="rect">
            <a:avLst/>
          </a:prstGeom>
          <a:solidFill>
            <a:srgbClr val="000000"/>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439"/>
          <p:cNvSpPr txBox="1">
            <a:spLocks noGrp="1"/>
          </p:cNvSpPr>
          <p:nvPr>
            <p:ph type="title"/>
          </p:nvPr>
        </p:nvSpPr>
        <p:spPr>
          <a:prstGeom prst="rect">
            <a:avLst/>
          </a:prstGeom>
        </p:spPr>
        <p:txBody>
          <a:bodyPr/>
          <a:lstStyle/>
          <a:p>
            <a:pPr algn="ctr">
              <a:defRPr sz="20300"/>
            </a:pPr>
            <a:r>
              <a:t>Demo:</a:t>
            </a:r>
          </a:p>
          <a:p>
            <a:pPr algn="ctr">
              <a:defRPr sz="20300">
                <a:solidFill>
                  <a:schemeClr val="accent4">
                    <a:hueOff val="414058"/>
                    <a:satOff val="2144"/>
                    <a:lumOff val="10379"/>
                  </a:schemeClr>
                </a:solidFill>
              </a:defRPr>
            </a:pPr>
            <a:r>
              <a:t>Using the ddos dissector</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txBox="1">
            <a:spLocks noGrp="1"/>
          </p:cNvSpPr>
          <p:nvPr>
            <p:ph type="title"/>
          </p:nvPr>
        </p:nvSpPr>
        <p:spPr>
          <a:prstGeom prst="rect">
            <a:avLst/>
          </a:prstGeom>
        </p:spPr>
        <p:txBody>
          <a:bodyPr/>
          <a:lstStyle/>
          <a:p>
            <a:pPr algn="ctr">
              <a:defRPr sz="20300"/>
            </a:pPr>
            <a:r>
              <a:t>Demo:</a:t>
            </a:r>
          </a:p>
          <a:p>
            <a:pPr algn="ctr">
              <a:defRPr sz="20300">
                <a:solidFill>
                  <a:schemeClr val="accent4">
                    <a:hueOff val="414058"/>
                    <a:satOff val="2144"/>
                    <a:lumOff val="10379"/>
                  </a:schemeClr>
                </a:solidFill>
              </a:defRPr>
            </a:pPr>
            <a:r>
              <a:t>Querying ddosdb</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txBox="1">
            <a:spLocks noGrp="1"/>
          </p:cNvSpPr>
          <p:nvPr>
            <p:ph type="title"/>
          </p:nvPr>
        </p:nvSpPr>
        <p:spPr>
          <a:xfrm>
            <a:off x="762000" y="3683000"/>
            <a:ext cx="22860000" cy="6350000"/>
          </a:xfrm>
          <a:prstGeom prst="rect">
            <a:avLst/>
          </a:prstGeom>
        </p:spPr>
        <p:txBody>
          <a:bodyPr/>
          <a:lstStyle/>
          <a:p>
            <a:pPr algn="ctr" defTabSz="800735">
              <a:defRPr sz="19691"/>
            </a:pPr>
            <a:r>
              <a:rPr dirty="0"/>
              <a:t>[the current]</a:t>
            </a:r>
          </a:p>
          <a:p>
            <a:pPr algn="ctr" defTabSz="800735">
              <a:defRPr sz="19691"/>
            </a:pPr>
            <a:r>
              <a:rPr dirty="0">
                <a:solidFill>
                  <a:srgbClr val="FFE989"/>
                </a:solidFill>
              </a:rPr>
              <a:t>deployment &amp; governance</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txBox="1"/>
          <p:nvPr/>
        </p:nvSpPr>
        <p:spPr>
          <a:xfrm>
            <a:off x="271272" y="313688"/>
            <a:ext cx="3387014" cy="120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8700" cap="all">
                <a:solidFill>
                  <a:schemeClr val="accent1"/>
                </a:solidFill>
                <a:latin typeface="+mn-lt"/>
                <a:ea typeface="+mn-ea"/>
                <a:cs typeface="+mn-cs"/>
                <a:sym typeface="DIN Condensed"/>
              </a:defRPr>
            </a:lvl1pPr>
          </a:lstStyle>
          <a:p>
            <a:r>
              <a:t>Timelime</a:t>
            </a:r>
          </a:p>
        </p:txBody>
      </p:sp>
      <p:pic>
        <p:nvPicPr>
          <p:cNvPr id="448" name="Ministerie_van_Veiligheid_en_Justitie_Logo.png"/>
          <p:cNvPicPr>
            <a:picLocks noChangeAspect="1"/>
          </p:cNvPicPr>
          <p:nvPr/>
        </p:nvPicPr>
        <p:blipFill>
          <a:blip r:embed="rId3">
            <a:extLst/>
          </a:blip>
          <a:srcRect l="825" t="38991" r="82906" b="5862"/>
          <a:stretch>
            <a:fillRect/>
          </a:stretch>
        </p:blipFill>
        <p:spPr>
          <a:xfrm>
            <a:off x="10783982" y="9700764"/>
            <a:ext cx="1273581" cy="1310765"/>
          </a:xfrm>
          <a:custGeom>
            <a:avLst/>
            <a:gdLst/>
            <a:ahLst/>
            <a:cxnLst>
              <a:cxn ang="0">
                <a:pos x="wd2" y="hd2"/>
              </a:cxn>
              <a:cxn ang="5400000">
                <a:pos x="wd2" y="hd2"/>
              </a:cxn>
              <a:cxn ang="10800000">
                <a:pos x="wd2" y="hd2"/>
              </a:cxn>
              <a:cxn ang="16200000">
                <a:pos x="wd2" y="hd2"/>
              </a:cxn>
            </a:cxnLst>
            <a:rect l="0" t="0" r="r" b="b"/>
            <a:pathLst>
              <a:path w="19679" h="20595" extrusionOk="0">
                <a:moveTo>
                  <a:pt x="9842" y="0"/>
                </a:moveTo>
                <a:cubicBezTo>
                  <a:pt x="7324" y="0"/>
                  <a:pt x="4803" y="1007"/>
                  <a:pt x="2882" y="3018"/>
                </a:cubicBezTo>
                <a:cubicBezTo>
                  <a:pt x="-961" y="7040"/>
                  <a:pt x="-961" y="13557"/>
                  <a:pt x="2882" y="17578"/>
                </a:cubicBezTo>
                <a:cubicBezTo>
                  <a:pt x="6725" y="21600"/>
                  <a:pt x="12953" y="21600"/>
                  <a:pt x="16796" y="17578"/>
                </a:cubicBezTo>
                <a:cubicBezTo>
                  <a:pt x="20639" y="13557"/>
                  <a:pt x="20639" y="7040"/>
                  <a:pt x="16796" y="3018"/>
                </a:cubicBezTo>
                <a:cubicBezTo>
                  <a:pt x="14875" y="1007"/>
                  <a:pt x="12360" y="0"/>
                  <a:pt x="9842" y="0"/>
                </a:cubicBezTo>
                <a:close/>
              </a:path>
            </a:pathLst>
          </a:custGeom>
          <a:ln w="12700">
            <a:miter lim="400000"/>
          </a:ln>
        </p:spPr>
      </p:pic>
      <p:sp>
        <p:nvSpPr>
          <p:cNvPr id="449" name="Shape 449"/>
          <p:cNvSpPr txBox="1"/>
          <p:nvPr/>
        </p:nvSpPr>
        <p:spPr>
          <a:xfrm>
            <a:off x="18542576" y="5749288"/>
            <a:ext cx="1758392" cy="120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8700" cap="all">
                <a:solidFill>
                  <a:schemeClr val="accent4">
                    <a:hueOff val="414058"/>
                    <a:satOff val="2144"/>
                    <a:lumOff val="10379"/>
                  </a:schemeClr>
                </a:solidFill>
                <a:latin typeface="+mn-lt"/>
                <a:ea typeface="+mn-ea"/>
                <a:cs typeface="+mn-cs"/>
                <a:sym typeface="DIN Condensed"/>
              </a:defRPr>
            </a:lvl1pPr>
          </a:lstStyle>
          <a:p>
            <a:r>
              <a:t>2019</a:t>
            </a:r>
          </a:p>
        </p:txBody>
      </p:sp>
      <p:pic>
        <p:nvPicPr>
          <p:cNvPr id="450" name="KPN-Logo.svg.png"/>
          <p:cNvPicPr>
            <a:picLocks noChangeAspect="1"/>
          </p:cNvPicPr>
          <p:nvPr/>
        </p:nvPicPr>
        <p:blipFill>
          <a:blip r:embed="rId4">
            <a:extLst/>
          </a:blip>
          <a:srcRect r="60858"/>
          <a:stretch>
            <a:fillRect/>
          </a:stretch>
        </p:blipFill>
        <p:spPr>
          <a:xfrm>
            <a:off x="12272466" y="9824333"/>
            <a:ext cx="988836" cy="1063804"/>
          </a:xfrm>
          <a:prstGeom prst="rect">
            <a:avLst/>
          </a:prstGeom>
          <a:ln w="12700">
            <a:miter lim="400000"/>
          </a:ln>
        </p:spPr>
      </p:pic>
      <p:pic>
        <p:nvPicPr>
          <p:cNvPr id="451" name="Netherlands_Waving_Flag_PNG_Image.png"/>
          <p:cNvPicPr>
            <a:picLocks noChangeAspect="1"/>
          </p:cNvPicPr>
          <p:nvPr/>
        </p:nvPicPr>
        <p:blipFill>
          <a:blip r:embed="rId5">
            <a:extLst/>
          </a:blip>
          <a:stretch>
            <a:fillRect/>
          </a:stretch>
        </p:blipFill>
        <p:spPr>
          <a:xfrm>
            <a:off x="12386369" y="4020711"/>
            <a:ext cx="3504567" cy="3728263"/>
          </a:xfrm>
          <a:prstGeom prst="rect">
            <a:avLst/>
          </a:prstGeom>
          <a:ln w="12700">
            <a:miter lim="400000"/>
          </a:ln>
        </p:spPr>
      </p:pic>
      <p:pic>
        <p:nvPicPr>
          <p:cNvPr id="452" name="logo_nbip.png"/>
          <p:cNvPicPr>
            <a:picLocks noChangeAspect="1"/>
          </p:cNvPicPr>
          <p:nvPr/>
        </p:nvPicPr>
        <p:blipFill>
          <a:blip r:embed="rId6">
            <a:extLst/>
          </a:blip>
          <a:srcRect b="17280"/>
          <a:stretch>
            <a:fillRect/>
          </a:stretch>
        </p:blipFill>
        <p:spPr>
          <a:xfrm>
            <a:off x="13476382" y="9950539"/>
            <a:ext cx="2194459" cy="811241"/>
          </a:xfrm>
          <a:prstGeom prst="rect">
            <a:avLst/>
          </a:prstGeom>
          <a:ln w="12700">
            <a:miter lim="400000"/>
          </a:ln>
        </p:spPr>
      </p:pic>
      <p:pic>
        <p:nvPicPr>
          <p:cNvPr id="466" name="Afbeelding 465"/>
          <p:cNvPicPr>
            <a:picLocks/>
          </p:cNvPicPr>
          <p:nvPr/>
        </p:nvPicPr>
        <p:blipFill>
          <a:blip r:embed="rId7">
            <a:extLst/>
          </a:blip>
          <a:stretch>
            <a:fillRect/>
          </a:stretch>
        </p:blipFill>
        <p:spPr>
          <a:xfrm>
            <a:off x="-334308" y="2861351"/>
            <a:ext cx="25252562" cy="11223397"/>
          </a:xfrm>
          <a:prstGeom prst="rect">
            <a:avLst/>
          </a:prstGeom>
        </p:spPr>
      </p:pic>
      <p:pic>
        <p:nvPicPr>
          <p:cNvPr id="454" name="SIDNfonds_woordmerk-wit.png"/>
          <p:cNvPicPr>
            <a:picLocks noChangeAspect="1"/>
          </p:cNvPicPr>
          <p:nvPr/>
        </p:nvPicPr>
        <p:blipFill>
          <a:blip r:embed="rId8">
            <a:extLst/>
          </a:blip>
          <a:stretch>
            <a:fillRect/>
          </a:stretch>
        </p:blipFill>
        <p:spPr>
          <a:xfrm>
            <a:off x="275747" y="10957507"/>
            <a:ext cx="2793305" cy="524479"/>
          </a:xfrm>
          <a:prstGeom prst="rect">
            <a:avLst/>
          </a:prstGeom>
          <a:ln w="12700">
            <a:miter lim="400000"/>
          </a:ln>
        </p:spPr>
      </p:pic>
      <p:sp>
        <p:nvSpPr>
          <p:cNvPr id="455" name="Shape 455"/>
          <p:cNvSpPr txBox="1"/>
          <p:nvPr/>
        </p:nvSpPr>
        <p:spPr>
          <a:xfrm>
            <a:off x="11887776" y="8415009"/>
            <a:ext cx="1758392" cy="120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8700" cap="all">
                <a:solidFill>
                  <a:schemeClr val="accent4">
                    <a:hueOff val="414058"/>
                    <a:satOff val="2144"/>
                    <a:lumOff val="10379"/>
                  </a:schemeClr>
                </a:solidFill>
                <a:latin typeface="+mn-lt"/>
                <a:ea typeface="+mn-ea"/>
                <a:cs typeface="+mn-cs"/>
                <a:sym typeface="DIN Condensed"/>
              </a:defRPr>
            </a:lvl1pPr>
          </a:lstStyle>
          <a:p>
            <a:r>
              <a:t>2018</a:t>
            </a:r>
          </a:p>
        </p:txBody>
      </p:sp>
      <p:pic>
        <p:nvPicPr>
          <p:cNvPr id="456" name="partner_university_of_uwente_logo-690x205.png"/>
          <p:cNvPicPr>
            <a:picLocks noChangeAspect="1"/>
          </p:cNvPicPr>
          <p:nvPr/>
        </p:nvPicPr>
        <p:blipFill>
          <a:blip r:embed="rId9">
            <a:extLst/>
          </a:blip>
          <a:stretch>
            <a:fillRect/>
          </a:stretch>
        </p:blipFill>
        <p:spPr>
          <a:xfrm>
            <a:off x="-445024" y="11556798"/>
            <a:ext cx="4234847" cy="1258180"/>
          </a:xfrm>
          <a:prstGeom prst="rect">
            <a:avLst/>
          </a:prstGeom>
          <a:ln w="12700">
            <a:miter lim="400000"/>
          </a:ln>
        </p:spPr>
      </p:pic>
      <p:grpSp>
        <p:nvGrpSpPr>
          <p:cNvPr id="459" name="Group 459"/>
          <p:cNvGrpSpPr/>
          <p:nvPr/>
        </p:nvGrpSpPr>
        <p:grpSpPr>
          <a:xfrm>
            <a:off x="18438034" y="11657207"/>
            <a:ext cx="5963443" cy="2697165"/>
            <a:chOff x="0" y="0"/>
            <a:chExt cx="5963442" cy="2697163"/>
          </a:xfrm>
        </p:grpSpPr>
        <p:pic>
          <p:nvPicPr>
            <p:cNvPr id="457" name="image.png"/>
            <p:cNvPicPr>
              <a:picLocks noChangeAspect="1"/>
            </p:cNvPicPr>
            <p:nvPr/>
          </p:nvPicPr>
          <p:blipFill>
            <a:blip r:embed="rId10">
              <a:extLst/>
            </a:blip>
            <a:srcRect/>
            <a:stretch>
              <a:fillRect/>
            </a:stretch>
          </p:blipFill>
          <p:spPr>
            <a:xfrm>
              <a:off x="0" y="0"/>
              <a:ext cx="4820421" cy="1953422"/>
            </a:xfrm>
            <a:prstGeom prst="rect">
              <a:avLst/>
            </a:prstGeom>
            <a:ln w="12700" cap="flat">
              <a:noFill/>
              <a:miter lim="400000"/>
            </a:ln>
            <a:effectLst/>
          </p:spPr>
        </p:pic>
        <p:sp>
          <p:nvSpPr>
            <p:cNvPr id="458" name="Shape 458"/>
            <p:cNvSpPr txBox="1"/>
            <p:nvPr/>
          </p:nvSpPr>
          <p:spPr>
            <a:xfrm>
              <a:off x="4890546" y="2215"/>
              <a:ext cx="1072897" cy="26949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nSpc>
                  <a:spcPct val="80000"/>
                </a:lnSpc>
                <a:spcBef>
                  <a:spcPts val="3900"/>
                </a:spcBef>
                <a:defRPr sz="20400" cap="all">
                  <a:solidFill>
                    <a:schemeClr val="accent4">
                      <a:hueOff val="414058"/>
                      <a:satOff val="2144"/>
                      <a:lumOff val="10379"/>
                    </a:schemeClr>
                  </a:solidFill>
                  <a:latin typeface="+mn-lt"/>
                  <a:ea typeface="+mn-ea"/>
                  <a:cs typeface="+mn-cs"/>
                  <a:sym typeface="DIN Condensed"/>
                </a:defRPr>
              </a:lvl1pPr>
            </a:lstStyle>
            <a:p>
              <a:r>
                <a:t>?</a:t>
              </a:r>
            </a:p>
          </p:txBody>
        </p:sp>
      </p:grpSp>
      <p:grpSp>
        <p:nvGrpSpPr>
          <p:cNvPr id="462" name="Group 462"/>
          <p:cNvGrpSpPr/>
          <p:nvPr/>
        </p:nvGrpSpPr>
        <p:grpSpPr>
          <a:xfrm>
            <a:off x="19222859" y="179589"/>
            <a:ext cx="4393793" cy="4947459"/>
            <a:chOff x="0" y="0"/>
            <a:chExt cx="4393792" cy="4947458"/>
          </a:xfrm>
        </p:grpSpPr>
        <p:pic>
          <p:nvPicPr>
            <p:cNvPr id="460" name="eu-flag-png-open-2000.png"/>
            <p:cNvPicPr>
              <a:picLocks noChangeAspect="1"/>
            </p:cNvPicPr>
            <p:nvPr/>
          </p:nvPicPr>
          <p:blipFill>
            <a:blip r:embed="rId11">
              <a:extLst/>
            </a:blip>
            <a:stretch>
              <a:fillRect/>
            </a:stretch>
          </p:blipFill>
          <p:spPr>
            <a:xfrm rot="444628">
              <a:off x="252874" y="404589"/>
              <a:ext cx="3977343" cy="2794084"/>
            </a:xfrm>
            <a:prstGeom prst="rect">
              <a:avLst/>
            </a:prstGeom>
            <a:ln w="12700" cap="flat">
              <a:noFill/>
              <a:miter lim="400000"/>
            </a:ln>
            <a:effectLst/>
          </p:spPr>
        </p:pic>
        <p:pic>
          <p:nvPicPr>
            <p:cNvPr id="461" name="Netherlands_Waving_Flag_PNG_Image.png"/>
            <p:cNvPicPr>
              <a:picLocks noChangeAspect="1"/>
            </p:cNvPicPr>
            <p:nvPr/>
          </p:nvPicPr>
          <p:blipFill>
            <a:blip r:embed="rId5">
              <a:extLst/>
            </a:blip>
            <a:srcRect r="88894"/>
            <a:stretch>
              <a:fillRect/>
            </a:stretch>
          </p:blipFill>
          <p:spPr>
            <a:xfrm>
              <a:off x="0" y="0"/>
              <a:ext cx="516470" cy="4947459"/>
            </a:xfrm>
            <a:prstGeom prst="rect">
              <a:avLst/>
            </a:prstGeom>
            <a:ln w="12700" cap="flat">
              <a:noFill/>
              <a:miter lim="400000"/>
            </a:ln>
            <a:effectLst/>
          </p:spPr>
        </p:pic>
      </p:grpSp>
      <p:sp>
        <p:nvSpPr>
          <p:cNvPr id="463" name="Shape 463"/>
          <p:cNvSpPr txBox="1"/>
          <p:nvPr/>
        </p:nvSpPr>
        <p:spPr>
          <a:xfrm>
            <a:off x="475929" y="12835888"/>
            <a:ext cx="1758392" cy="120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8700" cap="all">
                <a:solidFill>
                  <a:schemeClr val="accent4">
                    <a:hueOff val="414058"/>
                    <a:satOff val="2144"/>
                    <a:lumOff val="10379"/>
                  </a:schemeClr>
                </a:solidFill>
                <a:latin typeface="+mn-lt"/>
                <a:ea typeface="+mn-ea"/>
                <a:cs typeface="+mn-cs"/>
                <a:sym typeface="DIN Condensed"/>
              </a:defRPr>
            </a:lvl1pPr>
          </a:lstStyle>
          <a:p>
            <a:r>
              <a:t>2017</a:t>
            </a:r>
          </a:p>
        </p:txBody>
      </p:sp>
      <p:pic>
        <p:nvPicPr>
          <p:cNvPr id="5" name="Afbeelding 4" descr="Afbeelding met vectorafbeeldingen&#10;&#10;Automatisch gegenereerde beschrijving">
            <a:extLst>
              <a:ext uri="{FF2B5EF4-FFF2-40B4-BE49-F238E27FC236}">
                <a16:creationId xmlns:a16="http://schemas.microsoft.com/office/drawing/2014/main" id="{704CDFEC-FD3D-483E-9DF6-9D109D2C08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08703" y="11200451"/>
            <a:ext cx="1258181" cy="12581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a:lstStyle/>
          <a:p>
            <a:pPr>
              <a:defRPr sz="20300"/>
            </a:pPr>
            <a:r>
              <a:rPr dirty="0">
                <a:solidFill>
                  <a:schemeClr val="accent5">
                    <a:hueOff val="343847"/>
                    <a:satOff val="6318"/>
                    <a:lumOff val="8159"/>
                  </a:schemeClr>
                </a:solidFill>
              </a:rPr>
              <a:t>The problem</a:t>
            </a:r>
            <a:r>
              <a:rPr dirty="0"/>
              <a:t> and </a:t>
            </a:r>
            <a:r>
              <a:rPr dirty="0">
                <a:solidFill>
                  <a:srgbClr val="FFE989"/>
                </a:solidFill>
              </a:rPr>
              <a:t>our</a:t>
            </a:r>
            <a:r>
              <a:rPr dirty="0">
                <a:solidFill>
                  <a:schemeClr val="accent4">
                    <a:hueOff val="414058"/>
                    <a:satOff val="2144"/>
                    <a:lumOff val="10379"/>
                  </a:schemeClr>
                </a:solidFill>
              </a:rPr>
              <a:t> idea</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9" name="Screenshot 2019-03-03 at 10.33.12.png"/>
          <p:cNvPicPr>
            <a:picLocks noChangeAspect="1"/>
          </p:cNvPicPr>
          <p:nvPr/>
        </p:nvPicPr>
        <p:blipFill>
          <a:blip r:embed="rId3">
            <a:extLst/>
          </a:blip>
          <a:stretch>
            <a:fillRect/>
          </a:stretch>
        </p:blipFill>
        <p:spPr>
          <a:xfrm>
            <a:off x="124965" y="743171"/>
            <a:ext cx="8672528" cy="13715861"/>
          </a:xfrm>
          <a:prstGeom prst="rect">
            <a:avLst/>
          </a:prstGeom>
          <a:ln w="12700">
            <a:miter lim="400000"/>
          </a:ln>
        </p:spPr>
      </p:pic>
      <p:pic>
        <p:nvPicPr>
          <p:cNvPr id="470" name="Screenshot 2019-03-03 at 10.34.53.png"/>
          <p:cNvPicPr>
            <a:picLocks noChangeAspect="1"/>
          </p:cNvPicPr>
          <p:nvPr/>
        </p:nvPicPr>
        <p:blipFill>
          <a:blip r:embed="rId4">
            <a:extLst/>
          </a:blip>
          <a:stretch>
            <a:fillRect/>
          </a:stretch>
        </p:blipFill>
        <p:spPr>
          <a:xfrm>
            <a:off x="7839416" y="743171"/>
            <a:ext cx="8672618" cy="13716001"/>
          </a:xfrm>
          <a:prstGeom prst="rect">
            <a:avLst/>
          </a:prstGeom>
          <a:ln w="12700">
            <a:miter lim="400000"/>
          </a:ln>
        </p:spPr>
      </p:pic>
      <p:pic>
        <p:nvPicPr>
          <p:cNvPr id="471" name="Screenshot 2019-03-03 at 10.34.53.png"/>
          <p:cNvPicPr>
            <a:picLocks noChangeAspect="1"/>
          </p:cNvPicPr>
          <p:nvPr/>
        </p:nvPicPr>
        <p:blipFill>
          <a:blip r:embed="rId4">
            <a:extLst/>
          </a:blip>
          <a:stretch>
            <a:fillRect/>
          </a:stretch>
        </p:blipFill>
        <p:spPr>
          <a:xfrm>
            <a:off x="15586417" y="743171"/>
            <a:ext cx="8672618" cy="13716001"/>
          </a:xfrm>
          <a:prstGeom prst="rect">
            <a:avLst/>
          </a:prstGeom>
          <a:ln w="12700">
            <a:miter lim="400000"/>
          </a:ln>
        </p:spPr>
      </p:pic>
      <p:sp>
        <p:nvSpPr>
          <p:cNvPr id="472" name="Shape 472"/>
          <p:cNvSpPr txBox="1"/>
          <p:nvPr/>
        </p:nvSpPr>
        <p:spPr>
          <a:xfrm>
            <a:off x="931672" y="374649"/>
            <a:ext cx="7147942"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chemeClr val="accent4">
                    <a:hueOff val="414058"/>
                    <a:satOff val="2144"/>
                    <a:lumOff val="10379"/>
                  </a:schemeClr>
                </a:solidFill>
              </a:defRPr>
            </a:lvl1pPr>
          </a:lstStyle>
          <a:p>
            <a:r>
              <a:t>https://github.com/ddos-clearing-house</a:t>
            </a:r>
          </a:p>
        </p:txBody>
      </p:sp>
      <p:sp>
        <p:nvSpPr>
          <p:cNvPr id="473" name="Shape 473"/>
          <p:cNvSpPr txBox="1"/>
          <p:nvPr/>
        </p:nvSpPr>
        <p:spPr>
          <a:xfrm>
            <a:off x="10443318" y="374649"/>
            <a:ext cx="3714370"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chemeClr val="accent4">
                    <a:hueOff val="414058"/>
                    <a:satOff val="2144"/>
                    <a:lumOff val="10379"/>
                  </a:schemeClr>
                </a:solidFill>
              </a:defRPr>
            </a:lvl1pPr>
          </a:lstStyle>
          <a:p>
            <a:r>
              <a:t>https://ddosdb.ORG</a:t>
            </a:r>
          </a:p>
        </p:txBody>
      </p:sp>
      <p:sp>
        <p:nvSpPr>
          <p:cNvPr id="474" name="Shape 474"/>
          <p:cNvSpPr txBox="1"/>
          <p:nvPr/>
        </p:nvSpPr>
        <p:spPr>
          <a:xfrm>
            <a:off x="18190319" y="374649"/>
            <a:ext cx="3349372"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chemeClr val="accent4">
                    <a:hueOff val="414058"/>
                    <a:satOff val="2144"/>
                    <a:lumOff val="10379"/>
                  </a:schemeClr>
                </a:solidFill>
              </a:defRPr>
            </a:lvl1pPr>
          </a:lstStyle>
          <a:p>
            <a:r>
              <a:t>https://ddosdb.NL</a:t>
            </a:r>
          </a:p>
        </p:txBody>
      </p:sp>
      <p:pic>
        <p:nvPicPr>
          <p:cNvPr id="475" name="Afbeelding 474"/>
          <p:cNvPicPr>
            <a:picLocks/>
          </p:cNvPicPr>
          <p:nvPr/>
        </p:nvPicPr>
        <p:blipFill>
          <a:blip r:embed="rId5">
            <a:extLst/>
          </a:blip>
          <a:stretch>
            <a:fillRect/>
          </a:stretch>
        </p:blipFill>
        <p:spPr>
          <a:xfrm>
            <a:off x="685800" y="5130800"/>
            <a:ext cx="7500044" cy="2248992"/>
          </a:xfrm>
          <a:prstGeom prst="rect">
            <a:avLst/>
          </a:prstGeom>
        </p:spPr>
      </p:pic>
      <p:pic>
        <p:nvPicPr>
          <p:cNvPr id="477" name="Afbeelding 476"/>
          <p:cNvPicPr>
            <a:picLocks/>
          </p:cNvPicPr>
          <p:nvPr/>
        </p:nvPicPr>
        <p:blipFill>
          <a:blip r:embed="rId5">
            <a:extLst/>
          </a:blip>
          <a:stretch>
            <a:fillRect/>
          </a:stretch>
        </p:blipFill>
        <p:spPr>
          <a:xfrm>
            <a:off x="711200" y="9169400"/>
            <a:ext cx="7500044" cy="2248992"/>
          </a:xfrm>
          <a:prstGeom prst="rect">
            <a:avLst/>
          </a:prstGeom>
        </p:spPr>
      </p:pic>
      <p:pic>
        <p:nvPicPr>
          <p:cNvPr id="479" name="Afbeelding 478"/>
          <p:cNvPicPr>
            <a:picLocks/>
          </p:cNvPicPr>
          <p:nvPr/>
        </p:nvPicPr>
        <p:blipFill>
          <a:blip r:embed="rId6">
            <a:extLst/>
          </a:blip>
          <a:stretch>
            <a:fillRect/>
          </a:stretch>
        </p:blipFill>
        <p:spPr>
          <a:xfrm>
            <a:off x="685800" y="11760200"/>
            <a:ext cx="7500044" cy="1605558"/>
          </a:xfrm>
          <a:prstGeom prst="rect">
            <a:avLst/>
          </a:prstGeom>
        </p:spPr>
      </p:pic>
      <p:pic>
        <p:nvPicPr>
          <p:cNvPr id="481" name="Afbeelding 480"/>
          <p:cNvPicPr>
            <a:picLocks/>
          </p:cNvPicPr>
          <p:nvPr/>
        </p:nvPicPr>
        <p:blipFill>
          <a:blip r:embed="rId7">
            <a:extLst/>
          </a:blip>
          <a:stretch>
            <a:fillRect/>
          </a:stretch>
        </p:blipFill>
        <p:spPr>
          <a:xfrm>
            <a:off x="755620" y="7747000"/>
            <a:ext cx="7500045" cy="1172766"/>
          </a:xfrm>
          <a:prstGeom prst="rect">
            <a:avLst/>
          </a:prstGeom>
        </p:spPr>
      </p:pic>
      <p:pic>
        <p:nvPicPr>
          <p:cNvPr id="483" name="whitelistedOnly.png"/>
          <p:cNvPicPr>
            <a:picLocks noChangeAspect="1"/>
          </p:cNvPicPr>
          <p:nvPr/>
        </p:nvPicPr>
        <p:blipFill>
          <a:blip r:embed="rId8">
            <a:extLst/>
          </a:blip>
          <a:stretch>
            <a:fillRect/>
          </a:stretch>
        </p:blipFill>
        <p:spPr>
          <a:xfrm rot="20467798">
            <a:off x="15160226" y="4686521"/>
            <a:ext cx="9525001" cy="5829301"/>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Shape 518"/>
          <p:cNvSpPr txBox="1">
            <a:spLocks noGrp="1"/>
          </p:cNvSpPr>
          <p:nvPr>
            <p:ph type="title"/>
          </p:nvPr>
        </p:nvSpPr>
        <p:spPr>
          <a:xfrm>
            <a:off x="762000" y="3683000"/>
            <a:ext cx="22860000" cy="6350000"/>
          </a:xfrm>
          <a:prstGeom prst="rect">
            <a:avLst/>
          </a:prstGeom>
        </p:spPr>
        <p:txBody>
          <a:bodyPr/>
          <a:lstStyle/>
          <a:p>
            <a:pPr algn="ctr">
              <a:defRPr sz="20300"/>
            </a:pPr>
            <a:r>
              <a:t>challenges &amp; </a:t>
            </a:r>
          </a:p>
          <a:p>
            <a:pPr algn="ctr">
              <a:defRPr sz="20300">
                <a:solidFill>
                  <a:schemeClr val="accent4">
                    <a:hueOff val="414058"/>
                    <a:satOff val="2144"/>
                    <a:lumOff val="10379"/>
                  </a:schemeClr>
                </a:solidFill>
              </a:defRPr>
            </a:pPr>
            <a:r>
              <a:t>future directions</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 name="path1314.png"/>
          <p:cNvPicPr>
            <a:picLocks noChangeAspect="1"/>
          </p:cNvPicPr>
          <p:nvPr/>
        </p:nvPicPr>
        <p:blipFill>
          <a:blip r:embed="rId3">
            <a:extLst/>
          </a:blip>
          <a:stretch>
            <a:fillRect/>
          </a:stretch>
        </p:blipFill>
        <p:spPr>
          <a:xfrm>
            <a:off x="3922048" y="2474763"/>
            <a:ext cx="3127176" cy="2238400"/>
          </a:xfrm>
          <a:prstGeom prst="rect">
            <a:avLst/>
          </a:prstGeom>
          <a:ln w="12700">
            <a:miter lim="400000"/>
          </a:ln>
        </p:spPr>
      </p:pic>
      <p:pic>
        <p:nvPicPr>
          <p:cNvPr id="521" name="path1314.png"/>
          <p:cNvPicPr>
            <a:picLocks noChangeAspect="1"/>
          </p:cNvPicPr>
          <p:nvPr/>
        </p:nvPicPr>
        <p:blipFill>
          <a:blip r:embed="rId3">
            <a:extLst/>
          </a:blip>
          <a:stretch>
            <a:fillRect/>
          </a:stretch>
        </p:blipFill>
        <p:spPr>
          <a:xfrm>
            <a:off x="15277365" y="2399697"/>
            <a:ext cx="3127175" cy="2238400"/>
          </a:xfrm>
          <a:prstGeom prst="rect">
            <a:avLst/>
          </a:prstGeom>
          <a:ln w="12700">
            <a:miter lim="400000"/>
          </a:ln>
        </p:spPr>
      </p:pic>
      <p:sp>
        <p:nvSpPr>
          <p:cNvPr id="522" name="Shape 522"/>
          <p:cNvSpPr txBox="1"/>
          <p:nvPr/>
        </p:nvSpPr>
        <p:spPr>
          <a:xfrm>
            <a:off x="7001791" y="3292662"/>
            <a:ext cx="2529054"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solidFill>
                  <a:srgbClr val="FFFFFF"/>
                </a:solidFill>
              </a:defRPr>
            </a:lvl1pPr>
          </a:lstStyle>
          <a:p>
            <a:r>
              <a:t>.org</a:t>
            </a:r>
          </a:p>
        </p:txBody>
      </p:sp>
      <p:sp>
        <p:nvSpPr>
          <p:cNvPr id="523" name="Shape 523"/>
          <p:cNvSpPr txBox="1"/>
          <p:nvPr/>
        </p:nvSpPr>
        <p:spPr>
          <a:xfrm>
            <a:off x="18357107" y="3217597"/>
            <a:ext cx="1555827"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solidFill>
                  <a:srgbClr val="FFFFFF"/>
                </a:solidFill>
              </a:defRPr>
            </a:lvl1pPr>
          </a:lstStyle>
          <a:p>
            <a:r>
              <a:t>.nl</a:t>
            </a:r>
          </a:p>
        </p:txBody>
      </p:sp>
      <p:grpSp>
        <p:nvGrpSpPr>
          <p:cNvPr id="526" name="Group 526"/>
          <p:cNvGrpSpPr/>
          <p:nvPr/>
        </p:nvGrpSpPr>
        <p:grpSpPr>
          <a:xfrm>
            <a:off x="20897505" y="4699017"/>
            <a:ext cx="3297790" cy="1987434"/>
            <a:chOff x="0" y="0"/>
            <a:chExt cx="3297788" cy="1987433"/>
          </a:xfrm>
        </p:grpSpPr>
        <p:sp>
          <p:nvSpPr>
            <p:cNvPr id="524" name="Shape 524"/>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25" name="path13142.png"/>
            <p:cNvPicPr>
              <a:picLocks noChangeAspect="1"/>
            </p:cNvPicPr>
            <p:nvPr/>
          </p:nvPicPr>
          <p:blipFill>
            <a:blip r:embed="rId4">
              <a:extLst/>
            </a:blip>
            <a:stretch>
              <a:fillRect/>
            </a:stretch>
          </p:blipFill>
          <p:spPr>
            <a:xfrm>
              <a:off x="1017681" y="465553"/>
              <a:ext cx="1262426" cy="1262427"/>
            </a:xfrm>
            <a:prstGeom prst="rect">
              <a:avLst/>
            </a:prstGeom>
            <a:ln w="12700" cap="flat">
              <a:noFill/>
              <a:miter lim="400000"/>
            </a:ln>
            <a:effectLst/>
          </p:spPr>
        </p:pic>
      </p:grpSp>
      <p:grpSp>
        <p:nvGrpSpPr>
          <p:cNvPr id="529" name="Group 529"/>
          <p:cNvGrpSpPr/>
          <p:nvPr/>
        </p:nvGrpSpPr>
        <p:grpSpPr>
          <a:xfrm>
            <a:off x="20897505" y="606477"/>
            <a:ext cx="3297790" cy="1987434"/>
            <a:chOff x="0" y="0"/>
            <a:chExt cx="3297788" cy="1987433"/>
          </a:xfrm>
        </p:grpSpPr>
        <p:sp>
          <p:nvSpPr>
            <p:cNvPr id="527" name="Shape 527"/>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28" name="path13142.png"/>
            <p:cNvPicPr>
              <a:picLocks noChangeAspect="1"/>
            </p:cNvPicPr>
            <p:nvPr/>
          </p:nvPicPr>
          <p:blipFill>
            <a:blip r:embed="rId4">
              <a:extLst/>
            </a:blip>
            <a:stretch>
              <a:fillRect/>
            </a:stretch>
          </p:blipFill>
          <p:spPr>
            <a:xfrm>
              <a:off x="1017682" y="465553"/>
              <a:ext cx="1262427" cy="1262427"/>
            </a:xfrm>
            <a:prstGeom prst="rect">
              <a:avLst/>
            </a:prstGeom>
            <a:ln w="12700" cap="flat">
              <a:noFill/>
              <a:miter lim="400000"/>
            </a:ln>
            <a:effectLst/>
          </p:spPr>
        </p:pic>
      </p:grpSp>
      <p:sp>
        <p:nvSpPr>
          <p:cNvPr id="530" name="Shape 530"/>
          <p:cNvSpPr/>
          <p:nvPr/>
        </p:nvSpPr>
        <p:spPr>
          <a:xfrm>
            <a:off x="9731088" y="3754797"/>
            <a:ext cx="4703090" cy="1"/>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pic>
        <p:nvPicPr>
          <p:cNvPr id="531" name="path1314.png"/>
          <p:cNvPicPr>
            <a:picLocks noChangeAspect="1"/>
          </p:cNvPicPr>
          <p:nvPr/>
        </p:nvPicPr>
        <p:blipFill>
          <a:blip r:embed="rId3">
            <a:extLst/>
          </a:blip>
          <a:stretch>
            <a:fillRect/>
          </a:stretch>
        </p:blipFill>
        <p:spPr>
          <a:xfrm>
            <a:off x="6909944" y="7765502"/>
            <a:ext cx="3127175" cy="2238400"/>
          </a:xfrm>
          <a:prstGeom prst="rect">
            <a:avLst/>
          </a:prstGeom>
          <a:ln w="12700">
            <a:miter lim="400000"/>
          </a:ln>
        </p:spPr>
      </p:pic>
      <p:sp>
        <p:nvSpPr>
          <p:cNvPr id="532" name="Shape 532"/>
          <p:cNvSpPr/>
          <p:nvPr/>
        </p:nvSpPr>
        <p:spPr>
          <a:xfrm>
            <a:off x="5793588" y="4902672"/>
            <a:ext cx="2259356" cy="2673321"/>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pic>
        <p:nvPicPr>
          <p:cNvPr id="533" name="path1314.png"/>
          <p:cNvPicPr>
            <a:picLocks noChangeAspect="1"/>
          </p:cNvPicPr>
          <p:nvPr/>
        </p:nvPicPr>
        <p:blipFill>
          <a:blip r:embed="rId3">
            <a:extLst/>
          </a:blip>
          <a:stretch>
            <a:fillRect/>
          </a:stretch>
        </p:blipFill>
        <p:spPr>
          <a:xfrm>
            <a:off x="13034480" y="7856047"/>
            <a:ext cx="3127175" cy="2238400"/>
          </a:xfrm>
          <a:prstGeom prst="rect">
            <a:avLst/>
          </a:prstGeom>
          <a:ln w="12700">
            <a:miter lim="400000"/>
          </a:ln>
        </p:spPr>
      </p:pic>
      <p:pic>
        <p:nvPicPr>
          <p:cNvPr id="534" name="path1314.png"/>
          <p:cNvPicPr>
            <a:picLocks noChangeAspect="1"/>
          </p:cNvPicPr>
          <p:nvPr/>
        </p:nvPicPr>
        <p:blipFill>
          <a:blip r:embed="rId3">
            <a:extLst/>
          </a:blip>
          <a:stretch>
            <a:fillRect/>
          </a:stretch>
        </p:blipFill>
        <p:spPr>
          <a:xfrm>
            <a:off x="18447537" y="7856047"/>
            <a:ext cx="3127176" cy="2238400"/>
          </a:xfrm>
          <a:prstGeom prst="rect">
            <a:avLst/>
          </a:prstGeom>
          <a:ln w="12700">
            <a:miter lim="400000"/>
          </a:ln>
        </p:spPr>
      </p:pic>
      <p:sp>
        <p:nvSpPr>
          <p:cNvPr id="535" name="Shape 535"/>
          <p:cNvSpPr/>
          <p:nvPr/>
        </p:nvSpPr>
        <p:spPr>
          <a:xfrm flipH="1">
            <a:off x="14324191" y="4993216"/>
            <a:ext cx="2259356" cy="2673321"/>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36" name="Shape 536"/>
          <p:cNvSpPr/>
          <p:nvPr/>
        </p:nvSpPr>
        <p:spPr>
          <a:xfrm>
            <a:off x="17331181" y="4993217"/>
            <a:ext cx="2259356" cy="2673320"/>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37" name="Shape 537"/>
          <p:cNvSpPr/>
          <p:nvPr/>
        </p:nvSpPr>
        <p:spPr>
          <a:xfrm flipV="1">
            <a:off x="8800578" y="4780374"/>
            <a:ext cx="6564111" cy="2591117"/>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38" name="Shape 538"/>
          <p:cNvSpPr/>
          <p:nvPr/>
        </p:nvSpPr>
        <p:spPr>
          <a:xfrm flipV="1">
            <a:off x="18357107" y="1802148"/>
            <a:ext cx="3308036" cy="839091"/>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39" name="Shape 539"/>
          <p:cNvSpPr/>
          <p:nvPr/>
        </p:nvSpPr>
        <p:spPr>
          <a:xfrm>
            <a:off x="18357108" y="4955572"/>
            <a:ext cx="3308036" cy="844518"/>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grpSp>
        <p:nvGrpSpPr>
          <p:cNvPr id="542" name="Group 542"/>
          <p:cNvGrpSpPr/>
          <p:nvPr/>
        </p:nvGrpSpPr>
        <p:grpSpPr>
          <a:xfrm>
            <a:off x="18414187" y="11140948"/>
            <a:ext cx="3297790" cy="1987434"/>
            <a:chOff x="0" y="0"/>
            <a:chExt cx="3297788" cy="1987433"/>
          </a:xfrm>
        </p:grpSpPr>
        <p:sp>
          <p:nvSpPr>
            <p:cNvPr id="540" name="Shape 540"/>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41" name="path13142.png"/>
            <p:cNvPicPr>
              <a:picLocks noChangeAspect="1"/>
            </p:cNvPicPr>
            <p:nvPr/>
          </p:nvPicPr>
          <p:blipFill>
            <a:blip r:embed="rId4">
              <a:extLst/>
            </a:blip>
            <a:stretch>
              <a:fillRect/>
            </a:stretch>
          </p:blipFill>
          <p:spPr>
            <a:xfrm>
              <a:off x="1017681" y="465553"/>
              <a:ext cx="1262426" cy="1262427"/>
            </a:xfrm>
            <a:prstGeom prst="rect">
              <a:avLst/>
            </a:prstGeom>
            <a:ln w="12700" cap="flat">
              <a:noFill/>
              <a:miter lim="400000"/>
            </a:ln>
            <a:effectLst/>
          </p:spPr>
        </p:pic>
      </p:grpSp>
      <p:grpSp>
        <p:nvGrpSpPr>
          <p:cNvPr id="545" name="Group 545"/>
          <p:cNvGrpSpPr/>
          <p:nvPr/>
        </p:nvGrpSpPr>
        <p:grpSpPr>
          <a:xfrm>
            <a:off x="6824637" y="11140948"/>
            <a:ext cx="3297790" cy="1987434"/>
            <a:chOff x="0" y="0"/>
            <a:chExt cx="3297788" cy="1987433"/>
          </a:xfrm>
        </p:grpSpPr>
        <p:sp>
          <p:nvSpPr>
            <p:cNvPr id="543" name="Shape 543"/>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44" name="path13142.png"/>
            <p:cNvPicPr>
              <a:picLocks noChangeAspect="1"/>
            </p:cNvPicPr>
            <p:nvPr/>
          </p:nvPicPr>
          <p:blipFill>
            <a:blip r:embed="rId4">
              <a:extLst/>
            </a:blip>
            <a:stretch>
              <a:fillRect/>
            </a:stretch>
          </p:blipFill>
          <p:spPr>
            <a:xfrm>
              <a:off x="1017682" y="465553"/>
              <a:ext cx="1262427" cy="1262427"/>
            </a:xfrm>
            <a:prstGeom prst="rect">
              <a:avLst/>
            </a:prstGeom>
            <a:ln w="12700" cap="flat">
              <a:noFill/>
              <a:miter lim="400000"/>
            </a:ln>
            <a:effectLst/>
          </p:spPr>
        </p:pic>
      </p:grpSp>
      <p:sp>
        <p:nvSpPr>
          <p:cNvPr id="546" name="Shape 546"/>
          <p:cNvSpPr/>
          <p:nvPr/>
        </p:nvSpPr>
        <p:spPr>
          <a:xfrm>
            <a:off x="20063082" y="9664211"/>
            <a:ext cx="1" cy="1987435"/>
          </a:xfrm>
          <a:prstGeom prst="line">
            <a:avLst/>
          </a:prstGeom>
          <a:ln w="2286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47" name="Shape 547"/>
          <p:cNvSpPr/>
          <p:nvPr/>
        </p:nvSpPr>
        <p:spPr>
          <a:xfrm>
            <a:off x="8473532" y="9664211"/>
            <a:ext cx="1" cy="1987435"/>
          </a:xfrm>
          <a:prstGeom prst="line">
            <a:avLst/>
          </a:prstGeom>
          <a:ln w="2286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grpSp>
        <p:nvGrpSpPr>
          <p:cNvPr id="550" name="Group 550"/>
          <p:cNvGrpSpPr/>
          <p:nvPr/>
        </p:nvGrpSpPr>
        <p:grpSpPr>
          <a:xfrm>
            <a:off x="2510370" y="7804669"/>
            <a:ext cx="3297789" cy="1987434"/>
            <a:chOff x="0" y="0"/>
            <a:chExt cx="3297788" cy="1987433"/>
          </a:xfrm>
        </p:grpSpPr>
        <p:sp>
          <p:nvSpPr>
            <p:cNvPr id="548" name="Shape 548"/>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49" name="path13142.png"/>
            <p:cNvPicPr>
              <a:picLocks noChangeAspect="1"/>
            </p:cNvPicPr>
            <p:nvPr/>
          </p:nvPicPr>
          <p:blipFill>
            <a:blip r:embed="rId4">
              <a:extLst/>
            </a:blip>
            <a:stretch>
              <a:fillRect/>
            </a:stretch>
          </p:blipFill>
          <p:spPr>
            <a:xfrm>
              <a:off x="1017682" y="465553"/>
              <a:ext cx="1262427" cy="1262427"/>
            </a:xfrm>
            <a:prstGeom prst="rect">
              <a:avLst/>
            </a:prstGeom>
            <a:ln w="12700" cap="flat">
              <a:noFill/>
              <a:miter lim="400000"/>
            </a:ln>
            <a:effectLst/>
          </p:spPr>
        </p:pic>
      </p:grpSp>
      <p:sp>
        <p:nvSpPr>
          <p:cNvPr id="551" name="Shape 551"/>
          <p:cNvSpPr/>
          <p:nvPr/>
        </p:nvSpPr>
        <p:spPr>
          <a:xfrm flipH="1">
            <a:off x="4159264" y="4902672"/>
            <a:ext cx="1" cy="3412694"/>
          </a:xfrm>
          <a:prstGeom prst="line">
            <a:avLst/>
          </a:prstGeom>
          <a:ln w="2286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path1314.png"/>
          <p:cNvPicPr>
            <a:picLocks noChangeAspect="1"/>
          </p:cNvPicPr>
          <p:nvPr/>
        </p:nvPicPr>
        <p:blipFill>
          <a:blip r:embed="rId2">
            <a:extLst/>
          </a:blip>
          <a:stretch>
            <a:fillRect/>
          </a:stretch>
        </p:blipFill>
        <p:spPr>
          <a:xfrm>
            <a:off x="10628412" y="2057418"/>
            <a:ext cx="3127176" cy="2238400"/>
          </a:xfrm>
          <a:prstGeom prst="rect">
            <a:avLst/>
          </a:prstGeom>
          <a:ln w="12700">
            <a:miter lim="400000"/>
          </a:ln>
        </p:spPr>
      </p:pic>
      <p:sp>
        <p:nvSpPr>
          <p:cNvPr id="554" name="Shape 554"/>
          <p:cNvSpPr txBox="1"/>
          <p:nvPr/>
        </p:nvSpPr>
        <p:spPr>
          <a:xfrm>
            <a:off x="13636705" y="654043"/>
            <a:ext cx="2529054"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solidFill>
                  <a:srgbClr val="FFFFFF"/>
                </a:solidFill>
              </a:defRPr>
            </a:lvl1pPr>
          </a:lstStyle>
          <a:p>
            <a:r>
              <a:t>.org</a:t>
            </a:r>
          </a:p>
        </p:txBody>
      </p:sp>
      <p:sp>
        <p:nvSpPr>
          <p:cNvPr id="555" name="Shape 555"/>
          <p:cNvSpPr txBox="1"/>
          <p:nvPr/>
        </p:nvSpPr>
        <p:spPr>
          <a:xfrm>
            <a:off x="13820154" y="1902368"/>
            <a:ext cx="1555828"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solidFill>
                  <a:srgbClr val="FFFFFF"/>
                </a:solidFill>
              </a:defRPr>
            </a:lvl1pPr>
          </a:lstStyle>
          <a:p>
            <a:r>
              <a:t>.nl</a:t>
            </a:r>
          </a:p>
        </p:txBody>
      </p:sp>
      <p:grpSp>
        <p:nvGrpSpPr>
          <p:cNvPr id="558" name="Group 558"/>
          <p:cNvGrpSpPr/>
          <p:nvPr/>
        </p:nvGrpSpPr>
        <p:grpSpPr>
          <a:xfrm>
            <a:off x="20897505" y="2912694"/>
            <a:ext cx="3297790" cy="1987435"/>
            <a:chOff x="0" y="0"/>
            <a:chExt cx="3297788" cy="1987433"/>
          </a:xfrm>
        </p:grpSpPr>
        <p:sp>
          <p:nvSpPr>
            <p:cNvPr id="556" name="Shape 556"/>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57" name="path13142.png"/>
            <p:cNvPicPr>
              <a:picLocks noChangeAspect="1"/>
            </p:cNvPicPr>
            <p:nvPr/>
          </p:nvPicPr>
          <p:blipFill>
            <a:blip r:embed="rId3">
              <a:extLst/>
            </a:blip>
            <a:stretch>
              <a:fillRect/>
            </a:stretch>
          </p:blipFill>
          <p:spPr>
            <a:xfrm>
              <a:off x="1017681" y="465553"/>
              <a:ext cx="1262426" cy="1262427"/>
            </a:xfrm>
            <a:prstGeom prst="rect">
              <a:avLst/>
            </a:prstGeom>
            <a:ln w="12700" cap="flat">
              <a:noFill/>
              <a:miter lim="400000"/>
            </a:ln>
            <a:effectLst/>
          </p:spPr>
        </p:pic>
      </p:grpSp>
      <p:grpSp>
        <p:nvGrpSpPr>
          <p:cNvPr id="561" name="Group 561"/>
          <p:cNvGrpSpPr/>
          <p:nvPr/>
        </p:nvGrpSpPr>
        <p:grpSpPr>
          <a:xfrm>
            <a:off x="20897505" y="425954"/>
            <a:ext cx="3297790" cy="1987434"/>
            <a:chOff x="0" y="0"/>
            <a:chExt cx="3297788" cy="1987433"/>
          </a:xfrm>
        </p:grpSpPr>
        <p:sp>
          <p:nvSpPr>
            <p:cNvPr id="559" name="Shape 559"/>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60" name="path13142.png"/>
            <p:cNvPicPr>
              <a:picLocks noChangeAspect="1"/>
            </p:cNvPicPr>
            <p:nvPr/>
          </p:nvPicPr>
          <p:blipFill>
            <a:blip r:embed="rId3">
              <a:extLst/>
            </a:blip>
            <a:stretch>
              <a:fillRect/>
            </a:stretch>
          </p:blipFill>
          <p:spPr>
            <a:xfrm>
              <a:off x="1017682" y="465553"/>
              <a:ext cx="1262427" cy="1262427"/>
            </a:xfrm>
            <a:prstGeom prst="rect">
              <a:avLst/>
            </a:prstGeom>
            <a:ln w="12700" cap="flat">
              <a:noFill/>
              <a:miter lim="400000"/>
            </a:ln>
            <a:effectLst/>
          </p:spPr>
        </p:pic>
      </p:grpSp>
      <p:pic>
        <p:nvPicPr>
          <p:cNvPr id="562" name="path1314.png"/>
          <p:cNvPicPr>
            <a:picLocks noChangeAspect="1"/>
          </p:cNvPicPr>
          <p:nvPr/>
        </p:nvPicPr>
        <p:blipFill>
          <a:blip r:embed="rId2">
            <a:extLst/>
          </a:blip>
          <a:stretch>
            <a:fillRect/>
          </a:stretch>
        </p:blipFill>
        <p:spPr>
          <a:xfrm>
            <a:off x="6909944" y="7765502"/>
            <a:ext cx="3127175" cy="2238400"/>
          </a:xfrm>
          <a:prstGeom prst="rect">
            <a:avLst/>
          </a:prstGeom>
          <a:ln w="12700">
            <a:miter lim="400000"/>
          </a:ln>
        </p:spPr>
      </p:pic>
      <p:sp>
        <p:nvSpPr>
          <p:cNvPr id="563" name="Shape 563"/>
          <p:cNvSpPr/>
          <p:nvPr/>
        </p:nvSpPr>
        <p:spPr>
          <a:xfrm flipH="1">
            <a:off x="4762214" y="4575873"/>
            <a:ext cx="5568088" cy="3251594"/>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64" name="Shape 564"/>
          <p:cNvSpPr/>
          <p:nvPr/>
        </p:nvSpPr>
        <p:spPr>
          <a:xfrm flipH="1">
            <a:off x="8052943" y="4575873"/>
            <a:ext cx="3566326" cy="3000119"/>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pic>
        <p:nvPicPr>
          <p:cNvPr id="565" name="path1314.png"/>
          <p:cNvPicPr>
            <a:picLocks noChangeAspect="1"/>
          </p:cNvPicPr>
          <p:nvPr/>
        </p:nvPicPr>
        <p:blipFill>
          <a:blip r:embed="rId2">
            <a:extLst/>
          </a:blip>
          <a:stretch>
            <a:fillRect/>
          </a:stretch>
        </p:blipFill>
        <p:spPr>
          <a:xfrm>
            <a:off x="13034480" y="7856047"/>
            <a:ext cx="3127175" cy="2238400"/>
          </a:xfrm>
          <a:prstGeom prst="rect">
            <a:avLst/>
          </a:prstGeom>
          <a:ln w="12700">
            <a:miter lim="400000"/>
          </a:ln>
        </p:spPr>
      </p:pic>
      <p:pic>
        <p:nvPicPr>
          <p:cNvPr id="566" name="path1314.png"/>
          <p:cNvPicPr>
            <a:picLocks noChangeAspect="1"/>
          </p:cNvPicPr>
          <p:nvPr/>
        </p:nvPicPr>
        <p:blipFill>
          <a:blip r:embed="rId2">
            <a:extLst/>
          </a:blip>
          <a:stretch>
            <a:fillRect/>
          </a:stretch>
        </p:blipFill>
        <p:spPr>
          <a:xfrm>
            <a:off x="18447537" y="7856047"/>
            <a:ext cx="3127176" cy="2238400"/>
          </a:xfrm>
          <a:prstGeom prst="rect">
            <a:avLst/>
          </a:prstGeom>
          <a:ln w="12700">
            <a:miter lim="400000"/>
          </a:ln>
        </p:spPr>
      </p:pic>
      <p:sp>
        <p:nvSpPr>
          <p:cNvPr id="567" name="Shape 567"/>
          <p:cNvSpPr/>
          <p:nvPr/>
        </p:nvSpPr>
        <p:spPr>
          <a:xfrm>
            <a:off x="12197927" y="4485328"/>
            <a:ext cx="2126266" cy="3181209"/>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68" name="Shape 568"/>
          <p:cNvSpPr/>
          <p:nvPr/>
        </p:nvSpPr>
        <p:spPr>
          <a:xfrm>
            <a:off x="13499074" y="4736802"/>
            <a:ext cx="6091463" cy="2929736"/>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69" name="Shape 569"/>
          <p:cNvSpPr/>
          <p:nvPr/>
        </p:nvSpPr>
        <p:spPr>
          <a:xfrm flipV="1">
            <a:off x="15878322" y="1585818"/>
            <a:ext cx="5568088" cy="1341191"/>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70" name="Shape 570"/>
          <p:cNvSpPr/>
          <p:nvPr/>
        </p:nvSpPr>
        <p:spPr>
          <a:xfrm>
            <a:off x="15672528" y="3700758"/>
            <a:ext cx="5568088" cy="1"/>
          </a:xfrm>
          <a:prstGeom prst="line">
            <a:avLst/>
          </a:prstGeom>
          <a:ln w="2921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grpSp>
        <p:nvGrpSpPr>
          <p:cNvPr id="573" name="Group 573"/>
          <p:cNvGrpSpPr/>
          <p:nvPr/>
        </p:nvGrpSpPr>
        <p:grpSpPr>
          <a:xfrm>
            <a:off x="18414187" y="11140948"/>
            <a:ext cx="3297790" cy="1987434"/>
            <a:chOff x="0" y="0"/>
            <a:chExt cx="3297788" cy="1987433"/>
          </a:xfrm>
        </p:grpSpPr>
        <p:sp>
          <p:nvSpPr>
            <p:cNvPr id="571" name="Shape 571"/>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3"/>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72" name="path13142.png"/>
            <p:cNvPicPr>
              <a:picLocks noChangeAspect="1"/>
            </p:cNvPicPr>
            <p:nvPr/>
          </p:nvPicPr>
          <p:blipFill>
            <a:blip r:embed="rId3">
              <a:extLst/>
            </a:blip>
            <a:stretch>
              <a:fillRect/>
            </a:stretch>
          </p:blipFill>
          <p:spPr>
            <a:xfrm>
              <a:off x="1017681" y="465553"/>
              <a:ext cx="1262426" cy="1262427"/>
            </a:xfrm>
            <a:prstGeom prst="rect">
              <a:avLst/>
            </a:prstGeom>
            <a:ln w="12700" cap="flat">
              <a:noFill/>
              <a:miter lim="400000"/>
            </a:ln>
            <a:effectLst/>
          </p:spPr>
        </p:pic>
      </p:grpSp>
      <p:grpSp>
        <p:nvGrpSpPr>
          <p:cNvPr id="576" name="Group 576"/>
          <p:cNvGrpSpPr/>
          <p:nvPr/>
        </p:nvGrpSpPr>
        <p:grpSpPr>
          <a:xfrm>
            <a:off x="6824637" y="11140948"/>
            <a:ext cx="3297790" cy="1987434"/>
            <a:chOff x="0" y="0"/>
            <a:chExt cx="3297788" cy="1987433"/>
          </a:xfrm>
        </p:grpSpPr>
        <p:sp>
          <p:nvSpPr>
            <p:cNvPr id="574" name="Shape 574"/>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75" name="path13142.png"/>
            <p:cNvPicPr>
              <a:picLocks noChangeAspect="1"/>
            </p:cNvPicPr>
            <p:nvPr/>
          </p:nvPicPr>
          <p:blipFill>
            <a:blip r:embed="rId3">
              <a:extLst/>
            </a:blip>
            <a:stretch>
              <a:fillRect/>
            </a:stretch>
          </p:blipFill>
          <p:spPr>
            <a:xfrm>
              <a:off x="1017682" y="465553"/>
              <a:ext cx="1262427" cy="1262427"/>
            </a:xfrm>
            <a:prstGeom prst="rect">
              <a:avLst/>
            </a:prstGeom>
            <a:ln w="12700" cap="flat">
              <a:noFill/>
              <a:miter lim="400000"/>
            </a:ln>
            <a:effectLst/>
          </p:spPr>
        </p:pic>
      </p:grpSp>
      <p:sp>
        <p:nvSpPr>
          <p:cNvPr id="577" name="Shape 577"/>
          <p:cNvSpPr/>
          <p:nvPr/>
        </p:nvSpPr>
        <p:spPr>
          <a:xfrm>
            <a:off x="20063082" y="9664211"/>
            <a:ext cx="1" cy="1987435"/>
          </a:xfrm>
          <a:prstGeom prst="line">
            <a:avLst/>
          </a:prstGeom>
          <a:ln w="2286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78" name="Shape 578"/>
          <p:cNvSpPr/>
          <p:nvPr/>
        </p:nvSpPr>
        <p:spPr>
          <a:xfrm>
            <a:off x="8473532" y="9664211"/>
            <a:ext cx="1" cy="1987435"/>
          </a:xfrm>
          <a:prstGeom prst="line">
            <a:avLst/>
          </a:prstGeom>
          <a:ln w="228600">
            <a:solidFill>
              <a:schemeClr val="accent4">
                <a:hueOff val="414058"/>
                <a:satOff val="2144"/>
                <a:lumOff val="10379"/>
              </a:schemeClr>
            </a:solidFill>
            <a:miter lim="400000"/>
            <a:headEnd type="triangle"/>
            <a:tailEnd type="triangle"/>
          </a:ln>
        </p:spPr>
        <p:txBody>
          <a:bodyPr lIns="50800" tIns="50800" rIns="50800" bIns="50800" anchor="ctr"/>
          <a:lstStyle/>
          <a:p>
            <a:pPr algn="ctr">
              <a:lnSpc>
                <a:spcPct val="80000"/>
              </a:lnSpc>
              <a:spcBef>
                <a:spcPts val="0"/>
              </a:spcBef>
              <a:defRPr sz="4000" cap="all">
                <a:latin typeface="+mn-lt"/>
                <a:ea typeface="+mn-ea"/>
                <a:cs typeface="+mn-cs"/>
                <a:sym typeface="DIN Condensed"/>
              </a:defRPr>
            </a:pPr>
            <a:endParaRPr/>
          </a:p>
        </p:txBody>
      </p:sp>
      <p:sp>
        <p:nvSpPr>
          <p:cNvPr id="579" name="Shape 579"/>
          <p:cNvSpPr txBox="1"/>
          <p:nvPr/>
        </p:nvSpPr>
        <p:spPr>
          <a:xfrm>
            <a:off x="13863440" y="3176867"/>
            <a:ext cx="1223570" cy="189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300">
                <a:solidFill>
                  <a:srgbClr val="FFFFFF"/>
                </a:solidFill>
              </a:defRPr>
            </a:lvl1pPr>
          </a:lstStyle>
          <a:p>
            <a:r>
              <a:t>.it</a:t>
            </a:r>
          </a:p>
        </p:txBody>
      </p:sp>
      <p:grpSp>
        <p:nvGrpSpPr>
          <p:cNvPr id="582" name="Group 582"/>
          <p:cNvGrpSpPr/>
          <p:nvPr/>
        </p:nvGrpSpPr>
        <p:grpSpPr>
          <a:xfrm>
            <a:off x="2510370" y="7804669"/>
            <a:ext cx="3297789" cy="1987434"/>
            <a:chOff x="0" y="0"/>
            <a:chExt cx="3297788" cy="1987433"/>
          </a:xfrm>
        </p:grpSpPr>
        <p:sp>
          <p:nvSpPr>
            <p:cNvPr id="580" name="Shape 580"/>
            <p:cNvSpPr/>
            <p:nvPr/>
          </p:nvSpPr>
          <p:spPr>
            <a:xfrm>
              <a:off x="0" y="0"/>
              <a:ext cx="3297789" cy="1987434"/>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81" name="path13142.png"/>
            <p:cNvPicPr>
              <a:picLocks noChangeAspect="1"/>
            </p:cNvPicPr>
            <p:nvPr/>
          </p:nvPicPr>
          <p:blipFill>
            <a:blip r:embed="rId3">
              <a:extLst/>
            </a:blip>
            <a:stretch>
              <a:fillRect/>
            </a:stretch>
          </p:blipFill>
          <p:spPr>
            <a:xfrm>
              <a:off x="1017682" y="465553"/>
              <a:ext cx="1262427" cy="1262427"/>
            </a:xfrm>
            <a:prstGeom prst="rect">
              <a:avLst/>
            </a:prstGeom>
            <a:ln w="12700" cap="flat">
              <a:noFill/>
              <a:miter lim="400000"/>
            </a:ln>
            <a:effectLst/>
          </p:spPr>
        </p:pic>
      </p:gr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Shape 584"/>
          <p:cNvSpPr txBox="1">
            <a:spLocks noGrp="1"/>
          </p:cNvSpPr>
          <p:nvPr>
            <p:ph type="title"/>
          </p:nvPr>
        </p:nvSpPr>
        <p:spPr>
          <a:xfrm>
            <a:off x="699247" y="8066384"/>
            <a:ext cx="22922753" cy="5238602"/>
          </a:xfrm>
          <a:prstGeom prst="rect">
            <a:avLst/>
          </a:prstGeom>
        </p:spPr>
        <p:txBody>
          <a:bodyPr/>
          <a:lstStyle/>
          <a:p>
            <a:pPr algn="ctr">
              <a:defRPr sz="20300"/>
            </a:pPr>
            <a:r>
              <a:rPr dirty="0">
                <a:solidFill>
                  <a:srgbClr val="EF4E47"/>
                </a:solidFill>
              </a:rPr>
              <a:t>Questions?</a:t>
            </a:r>
          </a:p>
        </p:txBody>
      </p:sp>
      <p:sp>
        <p:nvSpPr>
          <p:cNvPr id="3" name="Shape 166">
            <a:extLst>
              <a:ext uri="{FF2B5EF4-FFF2-40B4-BE49-F238E27FC236}">
                <a16:creationId xmlns:a16="http://schemas.microsoft.com/office/drawing/2014/main" id="{2E05A237-69BB-44EA-8FEF-C82DFF5F5D32}"/>
              </a:ext>
            </a:extLst>
          </p:cNvPr>
          <p:cNvSpPr txBox="1">
            <a:spLocks/>
          </p:cNvSpPr>
          <p:nvPr/>
        </p:nvSpPr>
        <p:spPr>
          <a:xfrm>
            <a:off x="0" y="1271494"/>
            <a:ext cx="24349721" cy="4182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0" marR="0" indent="0" algn="ctr" defTabSz="437514" rtl="0" latinLnBrk="0">
              <a:lnSpc>
                <a:spcPct val="80000"/>
              </a:lnSpc>
              <a:spcBef>
                <a:spcPts val="0"/>
              </a:spcBef>
              <a:spcAft>
                <a:spcPts val="0"/>
              </a:spcAft>
              <a:buClrTx/>
              <a:buSzTx/>
              <a:buFontTx/>
              <a:buNone/>
              <a:tabLst/>
              <a:defRPr sz="23479" b="0" i="0" u="none" strike="noStrike" cap="all" spc="0" baseline="0">
                <a:ln>
                  <a:noFill/>
                </a:ln>
                <a:solidFill>
                  <a:schemeClr val="accent1"/>
                </a:solidFill>
                <a:uFillTx/>
                <a:latin typeface="+mn-lt"/>
                <a:ea typeface="+mn-ea"/>
                <a:cs typeface="+mn-cs"/>
                <a:sym typeface="DIN Condense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hangingPunct="1"/>
            <a:r>
              <a:rPr lang="nl-NL" sz="24000">
                <a:latin typeface="+mj-lt"/>
              </a:rPr>
              <a:t>Solving DDoS Attacks</a:t>
            </a:r>
            <a:endParaRPr lang="nl-NL" sz="24000" dirty="0">
              <a:latin typeface="+mj-lt"/>
            </a:endParaRPr>
          </a:p>
        </p:txBody>
      </p:sp>
      <p:sp>
        <p:nvSpPr>
          <p:cNvPr id="4" name="Rechthoek 3">
            <a:extLst>
              <a:ext uri="{FF2B5EF4-FFF2-40B4-BE49-F238E27FC236}">
                <a16:creationId xmlns:a16="http://schemas.microsoft.com/office/drawing/2014/main" id="{FFC34409-D024-4595-9584-50783CF83BB0}"/>
              </a:ext>
            </a:extLst>
          </p:cNvPr>
          <p:cNvSpPr/>
          <p:nvPr/>
        </p:nvSpPr>
        <p:spPr>
          <a:xfrm>
            <a:off x="18572026" y="3846849"/>
            <a:ext cx="4860626" cy="1323439"/>
          </a:xfrm>
          <a:prstGeom prst="rect">
            <a:avLst/>
          </a:prstGeom>
        </p:spPr>
        <p:txBody>
          <a:bodyPr wrap="none">
            <a:spAutoFit/>
          </a:bodyPr>
          <a:lstStyle/>
          <a:p>
            <a:pPr lvl="0" hangingPunct="1">
              <a:spcBef>
                <a:spcPts val="3900"/>
              </a:spcBef>
              <a:buClr>
                <a:srgbClr val="34A5DA"/>
              </a:buClr>
              <a:buSzPct val="104999"/>
            </a:pPr>
            <a:r>
              <a:rPr lang="nl-NL" sz="8000" dirty="0">
                <a:solidFill>
                  <a:srgbClr val="FFE989"/>
                </a:solidFill>
                <a:latin typeface="DIN Condensed"/>
              </a:rPr>
              <a:t>Koen van Hove</a:t>
            </a:r>
          </a:p>
        </p:txBody>
      </p:sp>
      <p:sp>
        <p:nvSpPr>
          <p:cNvPr id="5" name="Rechthoek 4">
            <a:extLst>
              <a:ext uri="{FF2B5EF4-FFF2-40B4-BE49-F238E27FC236}">
                <a16:creationId xmlns:a16="http://schemas.microsoft.com/office/drawing/2014/main" id="{5276DB5C-9EC7-4190-A032-AC23B886EA58}"/>
              </a:ext>
            </a:extLst>
          </p:cNvPr>
          <p:cNvSpPr/>
          <p:nvPr/>
        </p:nvSpPr>
        <p:spPr>
          <a:xfrm>
            <a:off x="11058607" y="4942096"/>
            <a:ext cx="12426800" cy="1323439"/>
          </a:xfrm>
          <a:prstGeom prst="rect">
            <a:avLst/>
          </a:prstGeom>
        </p:spPr>
        <p:txBody>
          <a:bodyPr wrap="none">
            <a:spAutoFit/>
          </a:bodyPr>
          <a:lstStyle/>
          <a:p>
            <a:pPr lvl="0" hangingPunct="1">
              <a:spcBef>
                <a:spcPts val="3900"/>
              </a:spcBef>
              <a:buClr>
                <a:srgbClr val="34A5DA"/>
              </a:buClr>
              <a:buSzPct val="104999"/>
            </a:pPr>
            <a:r>
              <a:rPr lang="nl-NL" sz="8000" dirty="0">
                <a:solidFill>
                  <a:srgbClr val="FFE989"/>
                </a:solidFill>
                <a:latin typeface="DIN Condensed"/>
              </a:rPr>
              <a:t>Researcher at </a:t>
            </a:r>
            <a:r>
              <a:rPr lang="nl-NL" sz="8000" dirty="0" err="1">
                <a:solidFill>
                  <a:srgbClr val="FFE989"/>
                </a:solidFill>
                <a:latin typeface="DIN Condensed"/>
              </a:rPr>
              <a:t>the</a:t>
            </a:r>
            <a:r>
              <a:rPr lang="nl-NL" sz="8000" dirty="0">
                <a:solidFill>
                  <a:srgbClr val="FFE989"/>
                </a:solidFill>
                <a:latin typeface="DIN Condensed"/>
              </a:rPr>
              <a:t> University of Twente</a:t>
            </a:r>
          </a:p>
        </p:txBody>
      </p:sp>
      <p:sp>
        <p:nvSpPr>
          <p:cNvPr id="6" name="Rechthoek 5">
            <a:extLst>
              <a:ext uri="{FF2B5EF4-FFF2-40B4-BE49-F238E27FC236}">
                <a16:creationId xmlns:a16="http://schemas.microsoft.com/office/drawing/2014/main" id="{D47CD036-3BB3-4A6F-AA5B-09A1247073C7}"/>
              </a:ext>
            </a:extLst>
          </p:cNvPr>
          <p:cNvSpPr/>
          <p:nvPr/>
        </p:nvSpPr>
        <p:spPr>
          <a:xfrm>
            <a:off x="17272007" y="6037343"/>
            <a:ext cx="6155852" cy="1323439"/>
          </a:xfrm>
          <a:prstGeom prst="rect">
            <a:avLst/>
          </a:prstGeom>
        </p:spPr>
        <p:txBody>
          <a:bodyPr wrap="none">
            <a:spAutoFit/>
          </a:bodyPr>
          <a:lstStyle/>
          <a:p>
            <a:pPr lvl="0" hangingPunct="1">
              <a:spcBef>
                <a:spcPts val="3900"/>
              </a:spcBef>
              <a:buClr>
                <a:srgbClr val="34A5DA"/>
              </a:buClr>
              <a:buSzPct val="104999"/>
            </a:pPr>
            <a:r>
              <a:rPr lang="nl-NL" sz="8000" dirty="0">
                <a:solidFill>
                  <a:srgbClr val="FFE989"/>
                </a:solidFill>
                <a:latin typeface="DIN Condensed"/>
              </a:rPr>
              <a:t>koen@ddosdb.org</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25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71888-9DED-4BA5-928F-A35A53407777}"/>
              </a:ext>
            </a:extLst>
          </p:cNvPr>
          <p:cNvSpPr>
            <a:spLocks noGrp="1"/>
          </p:cNvSpPr>
          <p:nvPr>
            <p:ph type="title"/>
          </p:nvPr>
        </p:nvSpPr>
        <p:spPr/>
        <p:txBody>
          <a:bodyPr/>
          <a:lstStyle/>
          <a:p>
            <a:r>
              <a:rPr lang="nl-NL" dirty="0"/>
              <a:t>BACKUP SLIDES</a:t>
            </a:r>
          </a:p>
        </p:txBody>
      </p:sp>
    </p:spTree>
    <p:extLst>
      <p:ext uri="{BB962C8B-B14F-4D97-AF65-F5344CB8AC3E}">
        <p14:creationId xmlns:p14="http://schemas.microsoft.com/office/powerpoint/2010/main" val="11318693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 name="path1314.png"/>
          <p:cNvPicPr>
            <a:picLocks noChangeAspect="1"/>
          </p:cNvPicPr>
          <p:nvPr/>
        </p:nvPicPr>
        <p:blipFill>
          <a:blip r:embed="rId2">
            <a:extLst/>
          </a:blip>
          <a:stretch>
            <a:fillRect/>
          </a:stretch>
        </p:blipFill>
        <p:spPr>
          <a:xfrm rot="5134865">
            <a:off x="2016513" y="7502958"/>
            <a:ext cx="2285838" cy="3669371"/>
          </a:xfrm>
          <a:prstGeom prst="rect">
            <a:avLst/>
          </a:prstGeom>
          <a:ln w="12700">
            <a:miter lim="400000"/>
          </a:ln>
        </p:spPr>
      </p:pic>
      <p:pic>
        <p:nvPicPr>
          <p:cNvPr id="587" name="path1314.png"/>
          <p:cNvPicPr>
            <a:picLocks noChangeAspect="1"/>
          </p:cNvPicPr>
          <p:nvPr/>
        </p:nvPicPr>
        <p:blipFill>
          <a:blip r:embed="rId3">
            <a:extLst/>
          </a:blip>
          <a:stretch>
            <a:fillRect/>
          </a:stretch>
        </p:blipFill>
        <p:spPr>
          <a:xfrm>
            <a:off x="620306" y="369794"/>
            <a:ext cx="4584471" cy="2253384"/>
          </a:xfrm>
          <a:prstGeom prst="rect">
            <a:avLst/>
          </a:prstGeom>
          <a:ln w="12700">
            <a:miter lim="400000"/>
          </a:ln>
        </p:spPr>
      </p:pic>
      <p:pic>
        <p:nvPicPr>
          <p:cNvPr id="588" name="path1314.png"/>
          <p:cNvPicPr>
            <a:picLocks noChangeAspect="1"/>
          </p:cNvPicPr>
          <p:nvPr/>
        </p:nvPicPr>
        <p:blipFill>
          <a:blip r:embed="rId4">
            <a:extLst/>
          </a:blip>
          <a:stretch>
            <a:fillRect/>
          </a:stretch>
        </p:blipFill>
        <p:spPr>
          <a:xfrm>
            <a:off x="2062877" y="11636701"/>
            <a:ext cx="2193111" cy="1569806"/>
          </a:xfrm>
          <a:prstGeom prst="rect">
            <a:avLst/>
          </a:prstGeom>
          <a:ln w="12700">
            <a:miter lim="400000"/>
          </a:ln>
        </p:spPr>
      </p:pic>
      <p:pic>
        <p:nvPicPr>
          <p:cNvPr id="589" name="path13142.png"/>
          <p:cNvPicPr>
            <a:picLocks noChangeAspect="1"/>
          </p:cNvPicPr>
          <p:nvPr/>
        </p:nvPicPr>
        <p:blipFill>
          <a:blip r:embed="rId5">
            <a:extLst/>
          </a:blip>
          <a:stretch>
            <a:fillRect/>
          </a:stretch>
        </p:blipFill>
        <p:spPr>
          <a:xfrm>
            <a:off x="2374529" y="4321435"/>
            <a:ext cx="1569806" cy="1569806"/>
          </a:xfrm>
          <a:prstGeom prst="rect">
            <a:avLst/>
          </a:prstGeom>
          <a:ln w="12700">
            <a:miter lim="400000"/>
          </a:ln>
        </p:spPr>
      </p:pic>
      <p:sp>
        <p:nvSpPr>
          <p:cNvPr id="590" name="Shape 590"/>
          <p:cNvSpPr txBox="1"/>
          <p:nvPr/>
        </p:nvSpPr>
        <p:spPr>
          <a:xfrm>
            <a:off x="5568386" y="704207"/>
            <a:ext cx="17474067" cy="2006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t>Network Measurement </a:t>
            </a:r>
          </a:p>
          <a:p>
            <a:pPr>
              <a:lnSpc>
                <a:spcPct val="80000"/>
              </a:lnSpc>
              <a:spcBef>
                <a:spcPts val="0"/>
              </a:spcBef>
              <a:defRPr sz="7500" cap="all">
                <a:solidFill>
                  <a:schemeClr val="accent1"/>
                </a:solidFill>
                <a:latin typeface="+mn-lt"/>
                <a:ea typeface="+mn-ea"/>
                <a:cs typeface="+mn-cs"/>
                <a:sym typeface="DIN Condensed"/>
              </a:defRPr>
            </a:pPr>
            <a:r>
              <a:t>(pcap, net flow, ipfix, sflow, logs, </a:t>
            </a:r>
            <a:r>
              <a:rPr>
                <a:solidFill>
                  <a:schemeClr val="accent4">
                    <a:hueOff val="414058"/>
                    <a:satOff val="2144"/>
                    <a:lumOff val="10379"/>
                  </a:schemeClr>
                </a:solidFill>
              </a:rPr>
              <a:t>…</a:t>
            </a:r>
            <a:r>
              <a:t>)</a:t>
            </a:r>
          </a:p>
        </p:txBody>
      </p:sp>
      <p:sp>
        <p:nvSpPr>
          <p:cNvPr id="591" name="Shape 591"/>
          <p:cNvSpPr txBox="1"/>
          <p:nvPr/>
        </p:nvSpPr>
        <p:spPr>
          <a:xfrm>
            <a:off x="5571941" y="3150536"/>
            <a:ext cx="18191752" cy="3911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t>DDoS_Dissector</a:t>
            </a:r>
          </a:p>
          <a:p>
            <a:pPr>
              <a:lnSpc>
                <a:spcPct val="80000"/>
              </a:lnSpc>
              <a:spcBef>
                <a:spcPts val="0"/>
              </a:spcBef>
              <a:defRPr sz="7500" cap="all">
                <a:solidFill>
                  <a:schemeClr val="accent1"/>
                </a:solidFill>
                <a:latin typeface="+mn-lt"/>
                <a:ea typeface="+mn-ea"/>
                <a:cs typeface="+mn-cs"/>
                <a:sym typeface="DIN Condensed"/>
              </a:defRPr>
            </a:pPr>
            <a:r>
              <a:t>input: network measurement</a:t>
            </a:r>
          </a:p>
          <a:p>
            <a:pPr>
              <a:lnSpc>
                <a:spcPct val="80000"/>
              </a:lnSpc>
              <a:spcBef>
                <a:spcPts val="0"/>
              </a:spcBef>
              <a:defRPr sz="7500" cap="all">
                <a:solidFill>
                  <a:schemeClr val="accent1"/>
                </a:solidFill>
                <a:latin typeface="+mn-lt"/>
                <a:ea typeface="+mn-ea"/>
                <a:cs typeface="+mn-cs"/>
                <a:sym typeface="DIN Condensed"/>
              </a:defRPr>
            </a:pPr>
            <a:r>
              <a:t>Output: DDoS fingerprint (+*NOTES)</a:t>
            </a:r>
          </a:p>
          <a:p>
            <a:pPr lvl="5">
              <a:lnSpc>
                <a:spcPct val="80000"/>
              </a:lnSpc>
              <a:spcBef>
                <a:spcPts val="0"/>
              </a:spcBef>
              <a:defRPr sz="7500" cap="all">
                <a:solidFill>
                  <a:schemeClr val="accent1"/>
                </a:solidFill>
                <a:latin typeface="+mn-lt"/>
                <a:ea typeface="+mn-ea"/>
                <a:cs typeface="+mn-cs"/>
                <a:sym typeface="DIN Condensed"/>
              </a:defRPr>
            </a:pPr>
            <a:r>
              <a:t>               filtered and anonymized netw. measU.</a:t>
            </a:r>
          </a:p>
        </p:txBody>
      </p:sp>
      <p:sp>
        <p:nvSpPr>
          <p:cNvPr id="592" name="Shape 592"/>
          <p:cNvSpPr txBox="1"/>
          <p:nvPr/>
        </p:nvSpPr>
        <p:spPr>
          <a:xfrm>
            <a:off x="5571941" y="7381843"/>
            <a:ext cx="18191752" cy="3911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t>DDoS_Fingerprint_converters</a:t>
            </a:r>
          </a:p>
          <a:p>
            <a:pPr>
              <a:lnSpc>
                <a:spcPct val="80000"/>
              </a:lnSpc>
              <a:spcBef>
                <a:spcPts val="0"/>
              </a:spcBef>
              <a:defRPr sz="7500" cap="all">
                <a:solidFill>
                  <a:schemeClr val="accent1"/>
                </a:solidFill>
                <a:latin typeface="+mn-lt"/>
                <a:ea typeface="+mn-ea"/>
                <a:cs typeface="+mn-cs"/>
                <a:sym typeface="DIN Condensed"/>
              </a:defRPr>
            </a:pPr>
            <a:r>
              <a:t>input: ddos fingerprint</a:t>
            </a:r>
          </a:p>
          <a:p>
            <a:pPr>
              <a:lnSpc>
                <a:spcPct val="80000"/>
              </a:lnSpc>
              <a:spcBef>
                <a:spcPts val="0"/>
              </a:spcBef>
              <a:defRPr sz="7500" cap="all">
                <a:solidFill>
                  <a:schemeClr val="accent1"/>
                </a:solidFill>
                <a:latin typeface="+mn-lt"/>
                <a:ea typeface="+mn-ea"/>
                <a:cs typeface="+mn-cs"/>
                <a:sym typeface="DIN Condensed"/>
              </a:defRPr>
            </a:pPr>
            <a:r>
              <a:t>Output: rule/signature for specific hw/sw solution(s)</a:t>
            </a:r>
          </a:p>
          <a:p>
            <a:pPr>
              <a:lnSpc>
                <a:spcPct val="80000"/>
              </a:lnSpc>
              <a:spcBef>
                <a:spcPts val="0"/>
              </a:spcBef>
              <a:defRPr sz="7500" cap="all">
                <a:solidFill>
                  <a:schemeClr val="accent1"/>
                </a:solidFill>
                <a:latin typeface="+mn-lt"/>
                <a:ea typeface="+mn-ea"/>
                <a:cs typeface="+mn-cs"/>
                <a:sym typeface="DIN Condensed"/>
              </a:defRPr>
            </a:pPr>
            <a:r>
              <a:t>(SNORT, SURICATA, BRO, IPtables, ebpf, bgp flowspec, </a:t>
            </a:r>
            <a:r>
              <a:rPr>
                <a:solidFill>
                  <a:schemeClr val="accent4">
                    <a:hueOff val="414058"/>
                    <a:satOff val="2144"/>
                    <a:lumOff val="10379"/>
                  </a:schemeClr>
                </a:solidFill>
              </a:rPr>
              <a:t>…</a:t>
            </a:r>
            <a:r>
              <a:t>)</a:t>
            </a:r>
          </a:p>
        </p:txBody>
      </p:sp>
      <p:sp>
        <p:nvSpPr>
          <p:cNvPr id="593" name="Shape 593"/>
          <p:cNvSpPr txBox="1"/>
          <p:nvPr/>
        </p:nvSpPr>
        <p:spPr>
          <a:xfrm>
            <a:off x="5571941" y="11558001"/>
            <a:ext cx="18191752" cy="2006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nSpc>
                <a:spcPct val="80000"/>
              </a:lnSpc>
              <a:spcBef>
                <a:spcPts val="0"/>
              </a:spcBef>
              <a:defRPr sz="7500" cap="all">
                <a:solidFill>
                  <a:schemeClr val="accent4">
                    <a:hueOff val="414058"/>
                    <a:satOff val="2144"/>
                    <a:lumOff val="10379"/>
                  </a:schemeClr>
                </a:solidFill>
                <a:latin typeface="+mn-lt"/>
                <a:ea typeface="+mn-ea"/>
                <a:cs typeface="+mn-cs"/>
                <a:sym typeface="DIN Condensed"/>
              </a:defRPr>
            </a:pPr>
            <a:r>
              <a:t>DDoSDB</a:t>
            </a:r>
          </a:p>
          <a:p>
            <a:pPr>
              <a:lnSpc>
                <a:spcPct val="80000"/>
              </a:lnSpc>
              <a:spcBef>
                <a:spcPts val="0"/>
              </a:spcBef>
              <a:defRPr sz="7500" cap="all">
                <a:solidFill>
                  <a:schemeClr val="accent1"/>
                </a:solidFill>
                <a:latin typeface="+mn-lt"/>
                <a:ea typeface="+mn-ea"/>
                <a:cs typeface="+mn-cs"/>
                <a:sym typeface="DIN Condensed"/>
              </a:defRPr>
            </a:pPr>
            <a:r>
              <a:t>STORE, enrich, and distribute DDoS attack related info</a:t>
            </a:r>
          </a:p>
        </p:txBody>
      </p:sp>
      <p:pic>
        <p:nvPicPr>
          <p:cNvPr id="594" name="Afbeelding 593"/>
          <p:cNvPicPr>
            <a:picLocks/>
          </p:cNvPicPr>
          <p:nvPr/>
        </p:nvPicPr>
        <p:blipFill>
          <a:blip r:embed="rId6">
            <a:extLst/>
          </a:blip>
          <a:stretch>
            <a:fillRect/>
          </a:stretch>
        </p:blipFill>
        <p:spPr>
          <a:xfrm rot="5400000">
            <a:off x="15566598" y="-396993"/>
            <a:ext cx="3507524" cy="1547108"/>
          </a:xfrm>
          <a:prstGeom prst="rect">
            <a:avLst/>
          </a:prstGeom>
        </p:spPr>
      </p:pic>
      <p:pic>
        <p:nvPicPr>
          <p:cNvPr id="596" name="Afbeelding 595"/>
          <p:cNvPicPr>
            <a:picLocks/>
          </p:cNvPicPr>
          <p:nvPr/>
        </p:nvPicPr>
        <p:blipFill>
          <a:blip r:embed="rId7">
            <a:extLst/>
          </a:blip>
          <a:stretch>
            <a:fillRect/>
          </a:stretch>
        </p:blipFill>
        <p:spPr>
          <a:xfrm rot="5360717">
            <a:off x="16481803" y="3692917"/>
            <a:ext cx="12643293" cy="1547108"/>
          </a:xfrm>
          <a:prstGeom prst="rect">
            <a:avLst/>
          </a:prstGeom>
        </p:spPr>
      </p:pic>
      <p:sp>
        <p:nvSpPr>
          <p:cNvPr id="598" name="Shape 598"/>
          <p:cNvSpPr/>
          <p:nvPr/>
        </p:nvSpPr>
        <p:spPr>
          <a:xfrm>
            <a:off x="20067097" y="-1826846"/>
            <a:ext cx="5308025" cy="5400873"/>
          </a:xfrm>
          <a:prstGeom prst="ellipse">
            <a:avLst/>
          </a:pr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a:defRPr>
            </a:pPr>
            <a:endParaRPr/>
          </a:p>
        </p:txBody>
      </p:sp>
      <p:pic>
        <p:nvPicPr>
          <p:cNvPr id="599" name="path1314.png"/>
          <p:cNvPicPr>
            <a:picLocks noChangeAspect="1"/>
          </p:cNvPicPr>
          <p:nvPr/>
        </p:nvPicPr>
        <p:blipFill>
          <a:blip r:embed="rId8">
            <a:extLst/>
          </a:blip>
          <a:stretch>
            <a:fillRect/>
          </a:stretch>
        </p:blipFill>
        <p:spPr>
          <a:xfrm>
            <a:off x="20163392" y="407557"/>
            <a:ext cx="5115434" cy="2177858"/>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txBox="1">
            <a:spLocks noGrp="1"/>
          </p:cNvSpPr>
          <p:nvPr>
            <p:ph type="ctrTitle"/>
          </p:nvPr>
        </p:nvSpPr>
        <p:spPr>
          <a:xfrm>
            <a:off x="762000" y="4796979"/>
            <a:ext cx="22860000" cy="3140870"/>
          </a:xfrm>
          <a:prstGeom prst="rect">
            <a:avLst/>
          </a:prstGeom>
        </p:spPr>
        <p:txBody>
          <a:bodyPr/>
          <a:lstStyle>
            <a:lvl1pPr algn="ctr" defTabSz="437514">
              <a:defRPr sz="23479"/>
            </a:lvl1pPr>
          </a:lstStyle>
          <a:p>
            <a:r>
              <a:rPr dirty="0"/>
              <a:t>Solving DDoS Attacks </a:t>
            </a:r>
          </a:p>
        </p:txBody>
      </p:sp>
      <p:sp>
        <p:nvSpPr>
          <p:cNvPr id="602" name="Shape 602"/>
          <p:cNvSpPr txBox="1">
            <a:spLocks noGrp="1"/>
          </p:cNvSpPr>
          <p:nvPr>
            <p:ph type="subTitle" sz="quarter" idx="1"/>
          </p:nvPr>
        </p:nvSpPr>
        <p:spPr>
          <a:xfrm>
            <a:off x="762000" y="8639599"/>
            <a:ext cx="22860000" cy="1148756"/>
          </a:xfrm>
          <a:prstGeom prst="rect">
            <a:avLst/>
          </a:prstGeom>
        </p:spPr>
        <p:txBody>
          <a:bodyPr lIns="0" tIns="0" rIns="0" bIns="0" anchor="ctr">
            <a:noAutofit/>
          </a:bodyPr>
          <a:lstStyle/>
          <a:p>
            <a:pPr algn="ctr">
              <a:defRPr sz="7200"/>
            </a:pPr>
            <a:r>
              <a:rPr sz="6600" dirty="0"/>
              <a:t>facilitating </a:t>
            </a:r>
            <a:r>
              <a:rPr sz="6600" dirty="0">
                <a:solidFill>
                  <a:schemeClr val="accent4">
                    <a:hueOff val="414058"/>
                    <a:satOff val="2144"/>
                    <a:lumOff val="10379"/>
                  </a:schemeClr>
                </a:solidFill>
              </a:rPr>
              <a:t>bridging </a:t>
            </a:r>
            <a:r>
              <a:rPr sz="6600" dirty="0"/>
              <a:t>solutions and stakeholders</a:t>
            </a:r>
          </a:p>
        </p:txBody>
      </p:sp>
      <p:sp>
        <p:nvSpPr>
          <p:cNvPr id="603" name="Shape 603"/>
          <p:cNvSpPr txBox="1"/>
          <p:nvPr/>
        </p:nvSpPr>
        <p:spPr>
          <a:xfrm>
            <a:off x="762000" y="9758678"/>
            <a:ext cx="22860000" cy="33738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ctr">
              <a:lnSpc>
                <a:spcPct val="80000"/>
              </a:lnSpc>
              <a:spcBef>
                <a:spcPts val="0"/>
              </a:spcBef>
              <a:defRPr sz="25000" cap="all">
                <a:solidFill>
                  <a:schemeClr val="accent5">
                    <a:hueOff val="343847"/>
                    <a:satOff val="6318"/>
                    <a:lumOff val="8159"/>
                  </a:schemeClr>
                </a:solidFill>
                <a:latin typeface="+mn-lt"/>
                <a:ea typeface="+mn-ea"/>
                <a:cs typeface="+mn-cs"/>
                <a:sym typeface="DIN Condensed"/>
              </a:defRPr>
            </a:lvl1pPr>
          </a:lstStyle>
          <a:p>
            <a:r>
              <a:rPr dirty="0" err="1"/>
              <a:t>Ddos</a:t>
            </a:r>
            <a:r>
              <a:rPr dirty="0"/>
              <a:t> clearing house</a:t>
            </a:r>
          </a:p>
        </p:txBody>
      </p:sp>
      <p:sp>
        <p:nvSpPr>
          <p:cNvPr id="604" name="Shape 604"/>
          <p:cNvSpPr txBox="1"/>
          <p:nvPr/>
        </p:nvSpPr>
        <p:spPr>
          <a:xfrm>
            <a:off x="928059" y="7176575"/>
            <a:ext cx="22527883" cy="1742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0"/>
              </a:spcBef>
              <a:defRPr sz="12900" cap="all">
                <a:solidFill>
                  <a:schemeClr val="accent1"/>
                </a:solidFill>
                <a:latin typeface="+mn-lt"/>
                <a:ea typeface="+mn-ea"/>
                <a:cs typeface="+mn-cs"/>
                <a:sym typeface="DIN Condensed"/>
              </a:defRPr>
            </a:lvl1pPr>
          </a:lstStyle>
          <a:p>
            <a:r>
              <a:t>in the Netherlands, Europe, and Beyond</a:t>
            </a:r>
          </a:p>
        </p:txBody>
      </p:sp>
      <p:sp>
        <p:nvSpPr>
          <p:cNvPr id="605" name="Shape 605"/>
          <p:cNvSpPr txBox="1"/>
          <p:nvPr/>
        </p:nvSpPr>
        <p:spPr>
          <a:xfrm>
            <a:off x="22386042" y="13035942"/>
            <a:ext cx="1990726"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3/03/2019</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a:extLst>
              <a:ext uri="{FF2B5EF4-FFF2-40B4-BE49-F238E27FC236}">
                <a16:creationId xmlns:a16="http://schemas.microsoft.com/office/drawing/2014/main" id="{0B9AA1CC-BC45-4E1D-BCB6-6FDAC8E4166A}"/>
              </a:ext>
            </a:extLst>
          </p:cNvPr>
          <p:cNvSpPr txBox="1"/>
          <p:nvPr/>
        </p:nvSpPr>
        <p:spPr>
          <a:xfrm rot="16199454">
            <a:off x="17100029" y="6541805"/>
            <a:ext cx="13755369"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a:lvl1pPr>
          </a:lstStyle>
          <a:p>
            <a:r>
              <a:rPr lang="nl-NL" dirty="0"/>
              <a:t>https://www.zdnet.com/article/the-average-ddos-attack-cost-for-businesses-rises-to-over-2-5m/</a:t>
            </a:r>
            <a:endParaRPr dirty="0"/>
          </a:p>
        </p:txBody>
      </p:sp>
      <p:sp>
        <p:nvSpPr>
          <p:cNvPr id="3" name="Titel 2">
            <a:extLst>
              <a:ext uri="{FF2B5EF4-FFF2-40B4-BE49-F238E27FC236}">
                <a16:creationId xmlns:a16="http://schemas.microsoft.com/office/drawing/2014/main" id="{CA2DBB66-E4B4-4437-8401-F73095BFF459}"/>
              </a:ext>
            </a:extLst>
          </p:cNvPr>
          <p:cNvSpPr txBox="1">
            <a:spLocks/>
          </p:cNvSpPr>
          <p:nvPr/>
        </p:nvSpPr>
        <p:spPr>
          <a:xfrm>
            <a:off x="762000" y="1473200"/>
            <a:ext cx="22860000" cy="2360246"/>
          </a:xfrm>
          <a:prstGeom prst="rect">
            <a:avLst/>
          </a:prstGeom>
        </p:spPr>
        <p:txBody>
          <a:bodyPr>
            <a:noAutofit/>
          </a:bodyPr>
          <a:lstStyle>
            <a:lvl1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ln>
                  <a:noFill/>
                </a:ln>
                <a:solidFill>
                  <a:schemeClr val="accent1"/>
                </a:solidFill>
                <a:uFillTx/>
                <a:latin typeface="+mn-lt"/>
                <a:ea typeface="+mn-ea"/>
                <a:cs typeface="+mn-cs"/>
                <a:sym typeface="DIN Condensed"/>
              </a:defRPr>
            </a:lvl9pPr>
          </a:lstStyle>
          <a:p>
            <a:pPr hangingPunct="1"/>
            <a:r>
              <a:rPr lang="nl-NL" sz="16600" dirty="0">
                <a:solidFill>
                  <a:srgbClr val="39A3D5"/>
                </a:solidFill>
              </a:rPr>
              <a:t>WHAT IS THE AVERAGE ECONOMIC LOSS PER DDOS ATTACK?</a:t>
            </a:r>
          </a:p>
        </p:txBody>
      </p:sp>
      <p:sp>
        <p:nvSpPr>
          <p:cNvPr id="4" name="Tijdelijke aanduiding voor tekst 3">
            <a:extLst>
              <a:ext uri="{FF2B5EF4-FFF2-40B4-BE49-F238E27FC236}">
                <a16:creationId xmlns:a16="http://schemas.microsoft.com/office/drawing/2014/main" id="{FA0BC30B-4580-4506-9B22-48D03472B30C}"/>
              </a:ext>
            </a:extLst>
          </p:cNvPr>
          <p:cNvSpPr txBox="1">
            <a:spLocks/>
          </p:cNvSpPr>
          <p:nvPr/>
        </p:nvSpPr>
        <p:spPr>
          <a:xfrm>
            <a:off x="762000" y="5547946"/>
            <a:ext cx="22860000" cy="7698154"/>
          </a:xfrm>
          <a:prstGeom prst="rect">
            <a:avLst/>
          </a:prstGeom>
        </p:spPr>
        <p:txBody>
          <a:bodyPr>
            <a:normAutofit/>
          </a:bodyPr>
          <a:lst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hangingPunct="1">
              <a:buNone/>
            </a:pPr>
            <a:r>
              <a:rPr lang="nl-NL" sz="13800" dirty="0">
                <a:solidFill>
                  <a:srgbClr val="EF4E47"/>
                </a:solidFill>
                <a:latin typeface="+mj-lt"/>
              </a:rPr>
              <a:t>A. </a:t>
            </a:r>
            <a:r>
              <a:rPr lang="nl-NL" sz="13800" dirty="0">
                <a:solidFill>
                  <a:srgbClr val="FFE989"/>
                </a:solidFill>
                <a:latin typeface="+mj-lt"/>
              </a:rPr>
              <a:t>$25.000</a:t>
            </a:r>
          </a:p>
        </p:txBody>
      </p:sp>
      <p:sp>
        <p:nvSpPr>
          <p:cNvPr id="6" name="Tijdelijke aanduiding voor tekst 3">
            <a:extLst>
              <a:ext uri="{FF2B5EF4-FFF2-40B4-BE49-F238E27FC236}">
                <a16:creationId xmlns:a16="http://schemas.microsoft.com/office/drawing/2014/main" id="{35652C8A-A2F2-4E3B-AA67-0F9E51B14154}"/>
              </a:ext>
            </a:extLst>
          </p:cNvPr>
          <p:cNvSpPr txBox="1">
            <a:spLocks/>
          </p:cNvSpPr>
          <p:nvPr/>
        </p:nvSpPr>
        <p:spPr>
          <a:xfrm>
            <a:off x="8077200" y="5547946"/>
            <a:ext cx="22860000" cy="7698154"/>
          </a:xfrm>
          <a:prstGeom prst="rect">
            <a:avLst/>
          </a:prstGeom>
        </p:spPr>
        <p:txBody>
          <a:bodyPr>
            <a:normAutofit/>
          </a:bodyPr>
          <a:lst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hangingPunct="1">
              <a:buNone/>
            </a:pPr>
            <a:r>
              <a:rPr lang="nl-NL" sz="13800" dirty="0">
                <a:solidFill>
                  <a:srgbClr val="EF4E47"/>
                </a:solidFill>
                <a:latin typeface="+mj-lt"/>
              </a:rPr>
              <a:t>C. </a:t>
            </a:r>
            <a:r>
              <a:rPr lang="nl-NL" sz="13800" dirty="0">
                <a:solidFill>
                  <a:srgbClr val="FFE989"/>
                </a:solidFill>
                <a:latin typeface="+mj-lt"/>
              </a:rPr>
              <a:t>$2.500.000</a:t>
            </a:r>
          </a:p>
        </p:txBody>
      </p:sp>
      <p:sp>
        <p:nvSpPr>
          <p:cNvPr id="7" name="Tijdelijke aanduiding voor tekst 3">
            <a:extLst>
              <a:ext uri="{FF2B5EF4-FFF2-40B4-BE49-F238E27FC236}">
                <a16:creationId xmlns:a16="http://schemas.microsoft.com/office/drawing/2014/main" id="{B7D4F294-A47E-4693-8885-753958D715BA}"/>
              </a:ext>
            </a:extLst>
          </p:cNvPr>
          <p:cNvSpPr txBox="1">
            <a:spLocks/>
          </p:cNvSpPr>
          <p:nvPr/>
        </p:nvSpPr>
        <p:spPr>
          <a:xfrm>
            <a:off x="8077200" y="7694923"/>
            <a:ext cx="22860000" cy="7698154"/>
          </a:xfrm>
          <a:prstGeom prst="rect">
            <a:avLst/>
          </a:prstGeom>
        </p:spPr>
        <p:txBody>
          <a:bodyPr>
            <a:normAutofit/>
          </a:bodyPr>
          <a:lst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hangingPunct="1">
              <a:buNone/>
            </a:pPr>
            <a:r>
              <a:rPr lang="nl-NL" sz="13800" dirty="0">
                <a:solidFill>
                  <a:srgbClr val="EF4E47"/>
                </a:solidFill>
                <a:latin typeface="+mj-lt"/>
              </a:rPr>
              <a:t>D.</a:t>
            </a:r>
            <a:r>
              <a:rPr lang="nl-NL" sz="13800" dirty="0">
                <a:solidFill>
                  <a:srgbClr val="FFE989"/>
                </a:solidFill>
                <a:latin typeface="+mj-lt"/>
              </a:rPr>
              <a:t> $25.000.000</a:t>
            </a:r>
          </a:p>
        </p:txBody>
      </p:sp>
      <p:sp>
        <p:nvSpPr>
          <p:cNvPr id="8" name="Tijdelijke aanduiding voor tekst 3">
            <a:extLst>
              <a:ext uri="{FF2B5EF4-FFF2-40B4-BE49-F238E27FC236}">
                <a16:creationId xmlns:a16="http://schemas.microsoft.com/office/drawing/2014/main" id="{D3854083-CB35-4C2F-9FB8-04CC8F37F1D3}"/>
              </a:ext>
            </a:extLst>
          </p:cNvPr>
          <p:cNvSpPr txBox="1">
            <a:spLocks/>
          </p:cNvSpPr>
          <p:nvPr/>
        </p:nvSpPr>
        <p:spPr>
          <a:xfrm>
            <a:off x="762000" y="7643446"/>
            <a:ext cx="22860000" cy="7698154"/>
          </a:xfrm>
          <a:prstGeom prst="rect">
            <a:avLst/>
          </a:prstGeom>
        </p:spPr>
        <p:txBody>
          <a:bodyPr>
            <a:normAutofit/>
          </a:bodyPr>
          <a:lstStyle>
            <a:lvl1pPr marL="63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1pPr>
            <a:lvl2pPr marL="127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2pPr>
            <a:lvl3pPr marL="190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3pPr>
            <a:lvl4pPr marL="254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4pPr>
            <a:lvl5pPr marL="317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5pPr>
            <a:lvl6pPr marL="381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6pPr>
            <a:lvl7pPr marL="444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7pPr>
            <a:lvl8pPr marL="5080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8pPr>
            <a:lvl9pPr marL="5715000" marR="0" indent="-635000" algn="l" defTabSz="825500" latinLnBrk="0">
              <a:lnSpc>
                <a:spcPct val="100000"/>
              </a:lnSpc>
              <a:spcBef>
                <a:spcPts val="3900"/>
              </a:spcBef>
              <a:spcAft>
                <a:spcPts val="0"/>
              </a:spcAft>
              <a:buClr>
                <a:schemeClr val="accent1">
                  <a:satOff val="-4060"/>
                </a:schemeClr>
              </a:buClr>
              <a:buSzPct val="104999"/>
              <a:buFont typeface="Avenir Next"/>
              <a:buChar char="‣"/>
              <a:tabLst/>
              <a:defRPr sz="48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hangingPunct="1">
              <a:buNone/>
            </a:pPr>
            <a:r>
              <a:rPr lang="nl-NL" sz="13800" dirty="0">
                <a:solidFill>
                  <a:srgbClr val="EF4E47"/>
                </a:solidFill>
                <a:latin typeface="+mj-lt"/>
              </a:rPr>
              <a:t>B.</a:t>
            </a:r>
            <a:r>
              <a:rPr lang="nl-NL" sz="13800" dirty="0">
                <a:solidFill>
                  <a:srgbClr val="FFE989"/>
                </a:solidFill>
                <a:latin typeface="+mj-lt"/>
              </a:rPr>
              <a:t> $250.000</a:t>
            </a:r>
          </a:p>
        </p:txBody>
      </p:sp>
    </p:spTree>
    <p:extLst>
      <p:ext uri="{BB962C8B-B14F-4D97-AF65-F5344CB8AC3E}">
        <p14:creationId xmlns:p14="http://schemas.microsoft.com/office/powerpoint/2010/main" val="24614211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mph" presetSubtype="0" fill="hold" grpId="1" nodeType="clickEffect">
                                  <p:stCondLst>
                                    <p:cond delay="0"/>
                                  </p:stCondLst>
                                  <p:childTnLst>
                                    <p:animClr clrSpc="hsl" dir="cw">
                                      <p:cBhvr override="childStyle">
                                        <p:cTn id="26" dur="500" fill="hold"/>
                                        <p:tgtEl>
                                          <p:spTgt spid="4"/>
                                        </p:tgtEl>
                                        <p:attrNameLst>
                                          <p:attrName>style.color</p:attrName>
                                        </p:attrNameLst>
                                      </p:cBhvr>
                                      <p:by>
                                        <p:hsl h="0" s="-70588" l="0"/>
                                      </p:by>
                                    </p:animClr>
                                    <p:animClr clrSpc="hsl" dir="cw">
                                      <p:cBhvr>
                                        <p:cTn id="27" dur="500" fill="hold"/>
                                        <p:tgtEl>
                                          <p:spTgt spid="4"/>
                                        </p:tgtEl>
                                        <p:attrNameLst>
                                          <p:attrName>fillcolor</p:attrName>
                                        </p:attrNameLst>
                                      </p:cBhvr>
                                      <p:by>
                                        <p:hsl h="0" s="-70588" l="0"/>
                                      </p:by>
                                    </p:animClr>
                                    <p:animClr clrSpc="hsl" dir="cw">
                                      <p:cBhvr>
                                        <p:cTn id="28" dur="500" fill="hold"/>
                                        <p:tgtEl>
                                          <p:spTgt spid="4"/>
                                        </p:tgtEl>
                                        <p:attrNameLst>
                                          <p:attrName>stroke.color</p:attrName>
                                        </p:attrNameLst>
                                      </p:cBhvr>
                                      <p:by>
                                        <p:hsl h="0" s="-70588" l="0"/>
                                      </p:by>
                                    </p:animClr>
                                    <p:set>
                                      <p:cBhvr>
                                        <p:cTn id="29" dur="500" fill="hold"/>
                                        <p:tgtEl>
                                          <p:spTgt spid="4"/>
                                        </p:tgtEl>
                                        <p:attrNameLst>
                                          <p:attrName>fill.type</p:attrName>
                                        </p:attrNameLst>
                                      </p:cBhvr>
                                      <p:to>
                                        <p:strVal val="solid"/>
                                      </p:to>
                                    </p:set>
                                  </p:childTnLst>
                                </p:cTn>
                              </p:par>
                              <p:par>
                                <p:cTn id="30" presetID="25" presetClass="emph" presetSubtype="0" fill="hold" grpId="1" nodeType="withEffect">
                                  <p:stCondLst>
                                    <p:cond delay="0"/>
                                  </p:stCondLst>
                                  <p:childTnLst>
                                    <p:animClr clrSpc="hsl" dir="cw">
                                      <p:cBhvr override="childStyle">
                                        <p:cTn id="31" dur="500" fill="hold"/>
                                        <p:tgtEl>
                                          <p:spTgt spid="8"/>
                                        </p:tgtEl>
                                        <p:attrNameLst>
                                          <p:attrName>style.color</p:attrName>
                                        </p:attrNameLst>
                                      </p:cBhvr>
                                      <p:by>
                                        <p:hsl h="0" s="-70588" l="0"/>
                                      </p:by>
                                    </p:animClr>
                                    <p:animClr clrSpc="hsl" dir="cw">
                                      <p:cBhvr>
                                        <p:cTn id="32" dur="500" fill="hold"/>
                                        <p:tgtEl>
                                          <p:spTgt spid="8"/>
                                        </p:tgtEl>
                                        <p:attrNameLst>
                                          <p:attrName>fillcolor</p:attrName>
                                        </p:attrNameLst>
                                      </p:cBhvr>
                                      <p:by>
                                        <p:hsl h="0" s="-70588" l="0"/>
                                      </p:by>
                                    </p:animClr>
                                    <p:animClr clrSpc="hsl" dir="cw">
                                      <p:cBhvr>
                                        <p:cTn id="33" dur="500" fill="hold"/>
                                        <p:tgtEl>
                                          <p:spTgt spid="8"/>
                                        </p:tgtEl>
                                        <p:attrNameLst>
                                          <p:attrName>stroke.color</p:attrName>
                                        </p:attrNameLst>
                                      </p:cBhvr>
                                      <p:by>
                                        <p:hsl h="0" s="-70588" l="0"/>
                                      </p:by>
                                    </p:animClr>
                                    <p:set>
                                      <p:cBhvr>
                                        <p:cTn id="34" dur="500" fill="hold"/>
                                        <p:tgtEl>
                                          <p:spTgt spid="8"/>
                                        </p:tgtEl>
                                        <p:attrNameLst>
                                          <p:attrName>fill.type</p:attrName>
                                        </p:attrNameLst>
                                      </p:cBhvr>
                                      <p:to>
                                        <p:strVal val="solid"/>
                                      </p:to>
                                    </p:set>
                                  </p:childTnLst>
                                </p:cTn>
                              </p:par>
                              <p:par>
                                <p:cTn id="35" presetID="25" presetClass="emph" presetSubtype="0" fill="hold" grpId="1" nodeType="withEffect">
                                  <p:stCondLst>
                                    <p:cond delay="0"/>
                                  </p:stCondLst>
                                  <p:childTnLst>
                                    <p:animClr clrSpc="hsl" dir="cw">
                                      <p:cBhvr override="childStyle">
                                        <p:cTn id="36" dur="500" fill="hold"/>
                                        <p:tgtEl>
                                          <p:spTgt spid="7"/>
                                        </p:tgtEl>
                                        <p:attrNameLst>
                                          <p:attrName>style.color</p:attrName>
                                        </p:attrNameLst>
                                      </p:cBhvr>
                                      <p:by>
                                        <p:hsl h="0" s="-70588" l="0"/>
                                      </p:by>
                                    </p:animClr>
                                    <p:animClr clrSpc="hsl" dir="cw">
                                      <p:cBhvr>
                                        <p:cTn id="37" dur="500" fill="hold"/>
                                        <p:tgtEl>
                                          <p:spTgt spid="7"/>
                                        </p:tgtEl>
                                        <p:attrNameLst>
                                          <p:attrName>fillcolor</p:attrName>
                                        </p:attrNameLst>
                                      </p:cBhvr>
                                      <p:by>
                                        <p:hsl h="0" s="-70588" l="0"/>
                                      </p:by>
                                    </p:animClr>
                                    <p:animClr clrSpc="hsl" dir="cw">
                                      <p:cBhvr>
                                        <p:cTn id="38" dur="500" fill="hold"/>
                                        <p:tgtEl>
                                          <p:spTgt spid="7"/>
                                        </p:tgtEl>
                                        <p:attrNameLst>
                                          <p:attrName>stroke.color</p:attrName>
                                        </p:attrNameLst>
                                      </p:cBhvr>
                                      <p:by>
                                        <p:hsl h="0" s="-70588" l="0"/>
                                      </p:by>
                                    </p:animClr>
                                    <p:set>
                                      <p:cBhvr>
                                        <p:cTn id="39" dur="500" fill="hold"/>
                                        <p:tgtEl>
                                          <p:spTgt spid="7"/>
                                        </p:tgtEl>
                                        <p:attrNameLst>
                                          <p:attrName>fill.type</p:attrName>
                                        </p:attrNameLst>
                                      </p:cBhvr>
                                      <p:to>
                                        <p:strVal val="solid"/>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 grpId="1"/>
      <p:bldP spid="6" grpId="0"/>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cYHfnzXsPlAkWzvZ1TUkQ-NXG_Logo_Color_Registered.png"/>
          <p:cNvPicPr>
            <a:picLocks noChangeAspect="1"/>
          </p:cNvPicPr>
          <p:nvPr/>
        </p:nvPicPr>
        <p:blipFill>
          <a:blip r:embed="rId3">
            <a:extLst/>
          </a:blip>
          <a:srcRect l="24571" t="30413" r="66803" b="30413"/>
          <a:stretch>
            <a:fillRect/>
          </a:stretch>
        </p:blipFill>
        <p:spPr>
          <a:xfrm>
            <a:off x="15059445" y="3837576"/>
            <a:ext cx="1594260" cy="1835568"/>
          </a:xfrm>
          <a:prstGeom prst="rect">
            <a:avLst/>
          </a:prstGeom>
          <a:ln w="12700">
            <a:miter lim="400000"/>
          </a:ln>
        </p:spPr>
      </p:pic>
      <p:pic>
        <p:nvPicPr>
          <p:cNvPr id="176" name="Arbor-Networks-Logo-1.png"/>
          <p:cNvPicPr>
            <a:picLocks noChangeAspect="1"/>
          </p:cNvPicPr>
          <p:nvPr/>
        </p:nvPicPr>
        <p:blipFill>
          <a:blip r:embed="rId4">
            <a:extLst/>
          </a:blip>
          <a:srcRect l="15682" r="67292"/>
          <a:stretch>
            <a:fillRect/>
          </a:stretch>
        </p:blipFill>
        <p:spPr>
          <a:xfrm>
            <a:off x="3220326" y="3647811"/>
            <a:ext cx="1716748" cy="2832437"/>
          </a:xfrm>
          <a:prstGeom prst="rect">
            <a:avLst/>
          </a:prstGeom>
          <a:ln w="12700">
            <a:miter lim="400000"/>
          </a:ln>
        </p:spPr>
      </p:pic>
      <p:pic>
        <p:nvPicPr>
          <p:cNvPr id="177" name="F5_Networks_logo.svg.png"/>
          <p:cNvPicPr>
            <a:picLocks noChangeAspect="1"/>
          </p:cNvPicPr>
          <p:nvPr/>
        </p:nvPicPr>
        <p:blipFill>
          <a:blip r:embed="rId5">
            <a:extLst/>
          </a:blip>
          <a:stretch>
            <a:fillRect/>
          </a:stretch>
        </p:blipFill>
        <p:spPr>
          <a:xfrm>
            <a:off x="10041959" y="3678675"/>
            <a:ext cx="2344987" cy="2153480"/>
          </a:xfrm>
          <a:prstGeom prst="rect">
            <a:avLst/>
          </a:prstGeom>
          <a:ln w="12700">
            <a:miter lim="400000"/>
          </a:ln>
        </p:spPr>
      </p:pic>
      <p:pic>
        <p:nvPicPr>
          <p:cNvPr id="178" name="logo-incapsula-white.png"/>
          <p:cNvPicPr>
            <a:picLocks noChangeAspect="1"/>
          </p:cNvPicPr>
          <p:nvPr/>
        </p:nvPicPr>
        <p:blipFill>
          <a:blip r:embed="rId6">
            <a:extLst/>
          </a:blip>
          <a:srcRect r="74866"/>
          <a:stretch>
            <a:fillRect/>
          </a:stretch>
        </p:blipFill>
        <p:spPr>
          <a:xfrm>
            <a:off x="8230903" y="4000413"/>
            <a:ext cx="1716955" cy="1616897"/>
          </a:xfrm>
          <a:prstGeom prst="rect">
            <a:avLst/>
          </a:prstGeom>
          <a:ln w="12700">
            <a:miter lim="400000"/>
          </a:ln>
        </p:spPr>
      </p:pic>
      <p:pic>
        <p:nvPicPr>
          <p:cNvPr id="179" name="verisign-inc-logo.png"/>
          <p:cNvPicPr>
            <a:picLocks noChangeAspect="1"/>
          </p:cNvPicPr>
          <p:nvPr/>
        </p:nvPicPr>
        <p:blipFill>
          <a:blip r:embed="rId7">
            <a:extLst/>
          </a:blip>
          <a:srcRect b="32471"/>
          <a:stretch>
            <a:fillRect/>
          </a:stretch>
        </p:blipFill>
        <p:spPr>
          <a:xfrm>
            <a:off x="11310374" y="3003965"/>
            <a:ext cx="4479629" cy="3025015"/>
          </a:xfrm>
          <a:prstGeom prst="rect">
            <a:avLst/>
          </a:prstGeom>
          <a:ln w="12700">
            <a:miter lim="400000"/>
          </a:ln>
        </p:spPr>
      </p:pic>
      <p:pic>
        <p:nvPicPr>
          <p:cNvPr id="180" name="cloudflare-logo-6B7D159387-seeklogo.com.png"/>
          <p:cNvPicPr>
            <a:picLocks noChangeAspect="1"/>
          </p:cNvPicPr>
          <p:nvPr/>
        </p:nvPicPr>
        <p:blipFill>
          <a:blip r:embed="rId8">
            <a:extLst/>
          </a:blip>
          <a:stretch>
            <a:fillRect/>
          </a:stretch>
        </p:blipFill>
        <p:spPr>
          <a:xfrm>
            <a:off x="5125264" y="4224435"/>
            <a:ext cx="2578415" cy="1168882"/>
          </a:xfrm>
          <a:prstGeom prst="rect">
            <a:avLst/>
          </a:prstGeom>
          <a:ln w="12700">
            <a:miter lim="400000"/>
          </a:ln>
        </p:spPr>
      </p:pic>
      <p:pic>
        <p:nvPicPr>
          <p:cNvPr id="181" name="dosarrest-logo.png"/>
          <p:cNvPicPr>
            <a:picLocks noChangeAspect="1"/>
          </p:cNvPicPr>
          <p:nvPr/>
        </p:nvPicPr>
        <p:blipFill>
          <a:blip r:embed="rId9">
            <a:extLst/>
          </a:blip>
          <a:stretch>
            <a:fillRect/>
          </a:stretch>
        </p:blipFill>
        <p:spPr>
          <a:xfrm>
            <a:off x="14094662" y="5871829"/>
            <a:ext cx="3996515" cy="1350823"/>
          </a:xfrm>
          <a:prstGeom prst="rect">
            <a:avLst/>
          </a:prstGeom>
          <a:ln w="12700">
            <a:miter lim="400000"/>
          </a:ln>
        </p:spPr>
      </p:pic>
      <p:pic>
        <p:nvPicPr>
          <p:cNvPr id="182" name="Link11_logo.png"/>
          <p:cNvPicPr>
            <a:picLocks noChangeAspect="1"/>
          </p:cNvPicPr>
          <p:nvPr/>
        </p:nvPicPr>
        <p:blipFill>
          <a:blip r:embed="rId10">
            <a:extLst/>
          </a:blip>
          <a:srcRect l="67682"/>
          <a:stretch>
            <a:fillRect/>
          </a:stretch>
        </p:blipFill>
        <p:spPr>
          <a:xfrm>
            <a:off x="17240767" y="3970439"/>
            <a:ext cx="1717065" cy="1570099"/>
          </a:xfrm>
          <a:prstGeom prst="rect">
            <a:avLst/>
          </a:prstGeom>
          <a:ln w="12700">
            <a:miter lim="400000"/>
          </a:ln>
        </p:spPr>
      </p:pic>
      <p:pic>
        <p:nvPicPr>
          <p:cNvPr id="183" name="32827.radware.png"/>
          <p:cNvPicPr>
            <a:picLocks noChangeAspect="1"/>
          </p:cNvPicPr>
          <p:nvPr/>
        </p:nvPicPr>
        <p:blipFill>
          <a:blip r:embed="rId11">
            <a:extLst/>
          </a:blip>
          <a:srcRect t="18088" r="76070" b="39789"/>
          <a:stretch>
            <a:fillRect/>
          </a:stretch>
        </p:blipFill>
        <p:spPr>
          <a:xfrm>
            <a:off x="19326300" y="3708117"/>
            <a:ext cx="1837374" cy="1617125"/>
          </a:xfrm>
          <a:prstGeom prst="rect">
            <a:avLst/>
          </a:prstGeom>
          <a:ln w="12700">
            <a:miter lim="400000"/>
          </a:ln>
        </p:spPr>
      </p:pic>
      <p:pic>
        <p:nvPicPr>
          <p:cNvPr id="184" name="neustar_logo_2016.png"/>
          <p:cNvPicPr>
            <a:picLocks noChangeAspect="1"/>
          </p:cNvPicPr>
          <p:nvPr/>
        </p:nvPicPr>
        <p:blipFill>
          <a:blip r:embed="rId12">
            <a:extLst/>
          </a:blip>
          <a:stretch>
            <a:fillRect/>
          </a:stretch>
        </p:blipFill>
        <p:spPr>
          <a:xfrm>
            <a:off x="8982536" y="5904996"/>
            <a:ext cx="4929431" cy="1284489"/>
          </a:xfrm>
          <a:prstGeom prst="rect">
            <a:avLst/>
          </a:prstGeom>
          <a:ln w="12700">
            <a:miter lim="400000"/>
          </a:ln>
        </p:spPr>
      </p:pic>
      <p:pic>
        <p:nvPicPr>
          <p:cNvPr id="185" name="59bf9818c2ca74109a9e3270.png"/>
          <p:cNvPicPr>
            <a:picLocks noChangeAspect="1"/>
          </p:cNvPicPr>
          <p:nvPr/>
        </p:nvPicPr>
        <p:blipFill>
          <a:blip r:embed="rId13">
            <a:extLst/>
          </a:blip>
          <a:stretch>
            <a:fillRect/>
          </a:stretch>
        </p:blipFill>
        <p:spPr>
          <a:xfrm>
            <a:off x="5524821" y="4672332"/>
            <a:ext cx="3749816" cy="3749817"/>
          </a:xfrm>
          <a:prstGeom prst="rect">
            <a:avLst/>
          </a:prstGeom>
          <a:ln w="12700">
            <a:miter lim="400000"/>
          </a:ln>
        </p:spPr>
      </p:pic>
      <p:sp>
        <p:nvSpPr>
          <p:cNvPr id="14" name="Shape 189">
            <a:extLst>
              <a:ext uri="{FF2B5EF4-FFF2-40B4-BE49-F238E27FC236}">
                <a16:creationId xmlns:a16="http://schemas.microsoft.com/office/drawing/2014/main" id="{23E49897-4F4B-4B61-8DDF-EAB60FD9794D}"/>
              </a:ext>
            </a:extLst>
          </p:cNvPr>
          <p:cNvSpPr txBox="1"/>
          <p:nvPr/>
        </p:nvSpPr>
        <p:spPr>
          <a:xfrm rot="16199454">
            <a:off x="19001190" y="6598955"/>
            <a:ext cx="9953046"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a:lvl1pPr>
          </a:lstStyle>
          <a:p>
            <a:r>
              <a:rPr lang="nl-NL" dirty="0"/>
              <a:t>https://www.business.com/categories/best-ddos-protection-services/</a:t>
            </a:r>
            <a:endParaRPr dirty="0"/>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Screenshot 2019-03-03 at 10.05.00.png"/>
          <p:cNvPicPr>
            <a:picLocks noChangeAspect="1"/>
          </p:cNvPicPr>
          <p:nvPr/>
        </p:nvPicPr>
        <p:blipFill>
          <a:blip r:embed="rId3">
            <a:extLst/>
          </a:blip>
          <a:stretch>
            <a:fillRect/>
          </a:stretch>
        </p:blipFill>
        <p:spPr>
          <a:xfrm>
            <a:off x="11739895" y="827484"/>
            <a:ext cx="11894132" cy="13178632"/>
          </a:xfrm>
          <a:prstGeom prst="rect">
            <a:avLst/>
          </a:prstGeom>
          <a:ln w="12700">
            <a:miter lim="400000"/>
          </a:ln>
        </p:spPr>
      </p:pic>
      <p:pic>
        <p:nvPicPr>
          <p:cNvPr id="201" name="Afbeelding 200"/>
          <p:cNvPicPr>
            <a:picLocks/>
          </p:cNvPicPr>
          <p:nvPr/>
        </p:nvPicPr>
        <p:blipFill>
          <a:blip r:embed="rId4">
            <a:extLst/>
          </a:blip>
          <a:stretch>
            <a:fillRect/>
          </a:stretch>
        </p:blipFill>
        <p:spPr>
          <a:xfrm>
            <a:off x="15887788" y="1849912"/>
            <a:ext cx="11152188" cy="2674742"/>
          </a:xfrm>
          <a:prstGeom prst="rect">
            <a:avLst/>
          </a:prstGeom>
        </p:spPr>
      </p:pic>
      <p:sp>
        <p:nvSpPr>
          <p:cNvPr id="189" name="Shape 189"/>
          <p:cNvSpPr txBox="1"/>
          <p:nvPr/>
        </p:nvSpPr>
        <p:spPr>
          <a:xfrm rot="16199454">
            <a:off x="17535251" y="6572250"/>
            <a:ext cx="12884925" cy="57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a:lvl1pPr>
          </a:lstStyle>
          <a:p>
            <a:r>
              <a:rPr dirty="0"/>
              <a:t>https://scholar.google.nl/scholar?hl=en&amp;as_sdt=0%2C5&amp;q=ddos+attack&amp;btnG=</a:t>
            </a:r>
          </a:p>
        </p:txBody>
      </p:sp>
      <p:pic>
        <p:nvPicPr>
          <p:cNvPr id="190" name="dosarrest-logo.png"/>
          <p:cNvPicPr>
            <a:picLocks noChangeAspect="1"/>
          </p:cNvPicPr>
          <p:nvPr/>
        </p:nvPicPr>
        <p:blipFill>
          <a:blip r:embed="rId5">
            <a:extLst/>
          </a:blip>
          <a:stretch>
            <a:fillRect/>
          </a:stretch>
        </p:blipFill>
        <p:spPr>
          <a:xfrm>
            <a:off x="3063145" y="8163883"/>
            <a:ext cx="3996516" cy="1350823"/>
          </a:xfrm>
          <a:prstGeom prst="rect">
            <a:avLst/>
          </a:prstGeom>
          <a:ln w="12700">
            <a:miter lim="400000"/>
          </a:ln>
        </p:spPr>
      </p:pic>
      <p:pic>
        <p:nvPicPr>
          <p:cNvPr id="191" name="PcYHfnzXsPlAkWzvZ1TUkQ-NXG_Logo_Color_Registered.png"/>
          <p:cNvPicPr>
            <a:picLocks noChangeAspect="1"/>
          </p:cNvPicPr>
          <p:nvPr/>
        </p:nvPicPr>
        <p:blipFill>
          <a:blip r:embed="rId6">
            <a:extLst/>
          </a:blip>
          <a:srcRect l="24571" t="30413" r="66803" b="30413"/>
          <a:stretch>
            <a:fillRect/>
          </a:stretch>
        </p:blipFill>
        <p:spPr>
          <a:xfrm>
            <a:off x="1117235" y="10090751"/>
            <a:ext cx="1247887" cy="1436766"/>
          </a:xfrm>
          <a:prstGeom prst="rect">
            <a:avLst/>
          </a:prstGeom>
          <a:ln w="12700">
            <a:miter lim="400000"/>
          </a:ln>
        </p:spPr>
      </p:pic>
      <p:pic>
        <p:nvPicPr>
          <p:cNvPr id="192" name="Arbor-Networks-Logo-1.png"/>
          <p:cNvPicPr>
            <a:picLocks noChangeAspect="1"/>
          </p:cNvPicPr>
          <p:nvPr/>
        </p:nvPicPr>
        <p:blipFill>
          <a:blip r:embed="rId7">
            <a:extLst/>
          </a:blip>
          <a:srcRect l="15682" r="67292"/>
          <a:stretch>
            <a:fillRect/>
          </a:stretch>
        </p:blipFill>
        <p:spPr>
          <a:xfrm>
            <a:off x="978278" y="358181"/>
            <a:ext cx="1525592" cy="2517052"/>
          </a:xfrm>
          <a:prstGeom prst="rect">
            <a:avLst/>
          </a:prstGeom>
          <a:ln w="12700">
            <a:miter lim="400000"/>
          </a:ln>
        </p:spPr>
      </p:pic>
      <p:pic>
        <p:nvPicPr>
          <p:cNvPr id="193" name="F5_Networks_logo.svg.png"/>
          <p:cNvPicPr>
            <a:picLocks noChangeAspect="1"/>
          </p:cNvPicPr>
          <p:nvPr/>
        </p:nvPicPr>
        <p:blipFill>
          <a:blip r:embed="rId8">
            <a:extLst/>
          </a:blip>
          <a:stretch>
            <a:fillRect/>
          </a:stretch>
        </p:blipFill>
        <p:spPr>
          <a:xfrm>
            <a:off x="958828" y="3882905"/>
            <a:ext cx="1564612" cy="1436835"/>
          </a:xfrm>
          <a:prstGeom prst="rect">
            <a:avLst/>
          </a:prstGeom>
          <a:ln w="12700">
            <a:miter lim="400000"/>
          </a:ln>
        </p:spPr>
      </p:pic>
      <p:pic>
        <p:nvPicPr>
          <p:cNvPr id="194" name="logo-incapsula-white.png"/>
          <p:cNvPicPr>
            <a:picLocks noChangeAspect="1"/>
          </p:cNvPicPr>
          <p:nvPr/>
        </p:nvPicPr>
        <p:blipFill>
          <a:blip r:embed="rId9">
            <a:extLst/>
          </a:blip>
          <a:srcRect r="74866"/>
          <a:stretch>
            <a:fillRect/>
          </a:stretch>
        </p:blipFill>
        <p:spPr>
          <a:xfrm>
            <a:off x="978278" y="2294193"/>
            <a:ext cx="1525776" cy="1436860"/>
          </a:xfrm>
          <a:prstGeom prst="rect">
            <a:avLst/>
          </a:prstGeom>
          <a:ln w="12700">
            <a:miter lim="400000"/>
          </a:ln>
        </p:spPr>
      </p:pic>
      <p:pic>
        <p:nvPicPr>
          <p:cNvPr id="195" name="verisign-inc-logo.png"/>
          <p:cNvPicPr>
            <a:picLocks noChangeAspect="1"/>
          </p:cNvPicPr>
          <p:nvPr/>
        </p:nvPicPr>
        <p:blipFill>
          <a:blip r:embed="rId10">
            <a:extLst/>
          </a:blip>
          <a:srcRect b="32471"/>
          <a:stretch>
            <a:fillRect/>
          </a:stretch>
        </p:blipFill>
        <p:spPr>
          <a:xfrm>
            <a:off x="324225" y="5179937"/>
            <a:ext cx="2833773" cy="1913596"/>
          </a:xfrm>
          <a:prstGeom prst="rect">
            <a:avLst/>
          </a:prstGeom>
          <a:ln w="12700">
            <a:miter lim="400000"/>
          </a:ln>
        </p:spPr>
      </p:pic>
      <p:pic>
        <p:nvPicPr>
          <p:cNvPr id="196" name="cloudflare-logo-6B7D159387-seeklogo.com.png"/>
          <p:cNvPicPr>
            <a:picLocks noChangeAspect="1"/>
          </p:cNvPicPr>
          <p:nvPr/>
        </p:nvPicPr>
        <p:blipFill>
          <a:blip r:embed="rId11">
            <a:extLst/>
          </a:blip>
          <a:stretch>
            <a:fillRect/>
          </a:stretch>
        </p:blipFill>
        <p:spPr>
          <a:xfrm>
            <a:off x="595476" y="8687208"/>
            <a:ext cx="2291315" cy="1038730"/>
          </a:xfrm>
          <a:prstGeom prst="rect">
            <a:avLst/>
          </a:prstGeom>
          <a:ln w="12700">
            <a:miter lim="400000"/>
          </a:ln>
        </p:spPr>
      </p:pic>
      <p:pic>
        <p:nvPicPr>
          <p:cNvPr id="197" name="Link11_logo.png"/>
          <p:cNvPicPr>
            <a:picLocks noChangeAspect="1"/>
          </p:cNvPicPr>
          <p:nvPr/>
        </p:nvPicPr>
        <p:blipFill>
          <a:blip r:embed="rId12">
            <a:extLst/>
          </a:blip>
          <a:srcRect l="67682"/>
          <a:stretch>
            <a:fillRect/>
          </a:stretch>
        </p:blipFill>
        <p:spPr>
          <a:xfrm>
            <a:off x="978278" y="7188204"/>
            <a:ext cx="1525874" cy="1395272"/>
          </a:xfrm>
          <a:prstGeom prst="rect">
            <a:avLst/>
          </a:prstGeom>
          <a:ln w="12700">
            <a:miter lim="400000"/>
          </a:ln>
        </p:spPr>
      </p:pic>
      <p:pic>
        <p:nvPicPr>
          <p:cNvPr id="198" name="32827.radware.png"/>
          <p:cNvPicPr>
            <a:picLocks noChangeAspect="1"/>
          </p:cNvPicPr>
          <p:nvPr/>
        </p:nvPicPr>
        <p:blipFill>
          <a:blip r:embed="rId13">
            <a:extLst/>
          </a:blip>
          <a:srcRect t="18088" r="76070" b="39789"/>
          <a:stretch>
            <a:fillRect/>
          </a:stretch>
        </p:blipFill>
        <p:spPr>
          <a:xfrm>
            <a:off x="948652" y="11505558"/>
            <a:ext cx="1585066" cy="1395061"/>
          </a:xfrm>
          <a:prstGeom prst="rect">
            <a:avLst/>
          </a:prstGeom>
          <a:ln w="12700">
            <a:miter lim="400000"/>
          </a:ln>
        </p:spPr>
      </p:pic>
      <p:pic>
        <p:nvPicPr>
          <p:cNvPr id="199" name="neustar_logo_2016.png"/>
          <p:cNvPicPr>
            <a:picLocks noChangeAspect="1"/>
          </p:cNvPicPr>
          <p:nvPr/>
        </p:nvPicPr>
        <p:blipFill>
          <a:blip r:embed="rId14">
            <a:extLst/>
          </a:blip>
          <a:stretch>
            <a:fillRect/>
          </a:stretch>
        </p:blipFill>
        <p:spPr>
          <a:xfrm>
            <a:off x="2596688" y="6305100"/>
            <a:ext cx="4929431" cy="1284488"/>
          </a:xfrm>
          <a:prstGeom prst="rect">
            <a:avLst/>
          </a:prstGeom>
          <a:ln w="12700">
            <a:miter lim="400000"/>
          </a:ln>
        </p:spPr>
      </p:pic>
      <p:pic>
        <p:nvPicPr>
          <p:cNvPr id="200" name="59bf9818c2ca74109a9e3270.png"/>
          <p:cNvPicPr>
            <a:picLocks noChangeAspect="1"/>
          </p:cNvPicPr>
          <p:nvPr/>
        </p:nvPicPr>
        <p:blipFill>
          <a:blip r:embed="rId15">
            <a:extLst/>
          </a:blip>
          <a:stretch>
            <a:fillRect/>
          </a:stretch>
        </p:blipFill>
        <p:spPr>
          <a:xfrm>
            <a:off x="2553021" y="2758900"/>
            <a:ext cx="4929472" cy="4929473"/>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Screenshot 2019-03-03 at 10.05.00.png"/>
          <p:cNvPicPr>
            <a:picLocks noChangeAspect="1"/>
          </p:cNvPicPr>
          <p:nvPr/>
        </p:nvPicPr>
        <p:blipFill>
          <a:blip r:embed="rId3">
            <a:extLst/>
          </a:blip>
          <a:stretch>
            <a:fillRect/>
          </a:stretch>
        </p:blipFill>
        <p:spPr>
          <a:xfrm>
            <a:off x="16319580" y="2783664"/>
            <a:ext cx="8457447" cy="9370804"/>
          </a:xfrm>
          <a:prstGeom prst="rect">
            <a:avLst/>
          </a:prstGeom>
          <a:ln w="12700">
            <a:miter lim="400000"/>
          </a:ln>
        </p:spPr>
      </p:pic>
      <p:pic>
        <p:nvPicPr>
          <p:cNvPr id="205" name="dosarrest-logo.png"/>
          <p:cNvPicPr>
            <a:picLocks noChangeAspect="1"/>
          </p:cNvPicPr>
          <p:nvPr/>
        </p:nvPicPr>
        <p:blipFill>
          <a:blip r:embed="rId4">
            <a:extLst/>
          </a:blip>
          <a:stretch>
            <a:fillRect/>
          </a:stretch>
        </p:blipFill>
        <p:spPr>
          <a:xfrm>
            <a:off x="3063145" y="8163883"/>
            <a:ext cx="3996516" cy="1350823"/>
          </a:xfrm>
          <a:prstGeom prst="rect">
            <a:avLst/>
          </a:prstGeom>
          <a:ln w="12700">
            <a:miter lim="400000"/>
          </a:ln>
        </p:spPr>
      </p:pic>
      <p:pic>
        <p:nvPicPr>
          <p:cNvPr id="206" name="PcYHfnzXsPlAkWzvZ1TUkQ-NXG_Logo_Color_Registered.png"/>
          <p:cNvPicPr>
            <a:picLocks noChangeAspect="1"/>
          </p:cNvPicPr>
          <p:nvPr/>
        </p:nvPicPr>
        <p:blipFill>
          <a:blip r:embed="rId5">
            <a:extLst/>
          </a:blip>
          <a:srcRect l="24571" t="30413" r="66803" b="30413"/>
          <a:stretch>
            <a:fillRect/>
          </a:stretch>
        </p:blipFill>
        <p:spPr>
          <a:xfrm>
            <a:off x="1117235" y="10090751"/>
            <a:ext cx="1247887" cy="1436766"/>
          </a:xfrm>
          <a:prstGeom prst="rect">
            <a:avLst/>
          </a:prstGeom>
          <a:ln w="12700">
            <a:miter lim="400000"/>
          </a:ln>
        </p:spPr>
      </p:pic>
      <p:pic>
        <p:nvPicPr>
          <p:cNvPr id="207" name="Arbor-Networks-Logo-1.png"/>
          <p:cNvPicPr>
            <a:picLocks noChangeAspect="1"/>
          </p:cNvPicPr>
          <p:nvPr/>
        </p:nvPicPr>
        <p:blipFill>
          <a:blip r:embed="rId6">
            <a:extLst/>
          </a:blip>
          <a:srcRect l="15682" r="67292"/>
          <a:stretch>
            <a:fillRect/>
          </a:stretch>
        </p:blipFill>
        <p:spPr>
          <a:xfrm>
            <a:off x="978278" y="358181"/>
            <a:ext cx="1525592" cy="2517052"/>
          </a:xfrm>
          <a:prstGeom prst="rect">
            <a:avLst/>
          </a:prstGeom>
          <a:ln w="12700">
            <a:miter lim="400000"/>
          </a:ln>
        </p:spPr>
      </p:pic>
      <p:pic>
        <p:nvPicPr>
          <p:cNvPr id="208" name="F5_Networks_logo.svg.png"/>
          <p:cNvPicPr>
            <a:picLocks noChangeAspect="1"/>
          </p:cNvPicPr>
          <p:nvPr/>
        </p:nvPicPr>
        <p:blipFill>
          <a:blip r:embed="rId7">
            <a:extLst/>
          </a:blip>
          <a:stretch>
            <a:fillRect/>
          </a:stretch>
        </p:blipFill>
        <p:spPr>
          <a:xfrm>
            <a:off x="958828" y="3882905"/>
            <a:ext cx="1564612" cy="1436835"/>
          </a:xfrm>
          <a:prstGeom prst="rect">
            <a:avLst/>
          </a:prstGeom>
          <a:ln w="12700">
            <a:miter lim="400000"/>
          </a:ln>
        </p:spPr>
      </p:pic>
      <p:pic>
        <p:nvPicPr>
          <p:cNvPr id="209" name="logo-incapsula-white.png"/>
          <p:cNvPicPr>
            <a:picLocks noChangeAspect="1"/>
          </p:cNvPicPr>
          <p:nvPr/>
        </p:nvPicPr>
        <p:blipFill>
          <a:blip r:embed="rId8">
            <a:extLst/>
          </a:blip>
          <a:srcRect r="74866"/>
          <a:stretch>
            <a:fillRect/>
          </a:stretch>
        </p:blipFill>
        <p:spPr>
          <a:xfrm>
            <a:off x="978278" y="2294193"/>
            <a:ext cx="1525776" cy="1436860"/>
          </a:xfrm>
          <a:prstGeom prst="rect">
            <a:avLst/>
          </a:prstGeom>
          <a:ln w="12700">
            <a:miter lim="400000"/>
          </a:ln>
        </p:spPr>
      </p:pic>
      <p:pic>
        <p:nvPicPr>
          <p:cNvPr id="210" name="verisign-inc-logo.png"/>
          <p:cNvPicPr>
            <a:picLocks noChangeAspect="1"/>
          </p:cNvPicPr>
          <p:nvPr/>
        </p:nvPicPr>
        <p:blipFill>
          <a:blip r:embed="rId9">
            <a:extLst/>
          </a:blip>
          <a:srcRect b="32471"/>
          <a:stretch>
            <a:fillRect/>
          </a:stretch>
        </p:blipFill>
        <p:spPr>
          <a:xfrm>
            <a:off x="324225" y="5179937"/>
            <a:ext cx="2833773" cy="1913596"/>
          </a:xfrm>
          <a:prstGeom prst="rect">
            <a:avLst/>
          </a:prstGeom>
          <a:ln w="12700">
            <a:miter lim="400000"/>
          </a:ln>
        </p:spPr>
      </p:pic>
      <p:pic>
        <p:nvPicPr>
          <p:cNvPr id="211" name="cloudflare-logo-6B7D159387-seeklogo.com.png"/>
          <p:cNvPicPr>
            <a:picLocks noChangeAspect="1"/>
          </p:cNvPicPr>
          <p:nvPr/>
        </p:nvPicPr>
        <p:blipFill>
          <a:blip r:embed="rId10">
            <a:extLst/>
          </a:blip>
          <a:stretch>
            <a:fillRect/>
          </a:stretch>
        </p:blipFill>
        <p:spPr>
          <a:xfrm>
            <a:off x="595476" y="8687208"/>
            <a:ext cx="2291315" cy="1038730"/>
          </a:xfrm>
          <a:prstGeom prst="rect">
            <a:avLst/>
          </a:prstGeom>
          <a:ln w="12700">
            <a:miter lim="400000"/>
          </a:ln>
        </p:spPr>
      </p:pic>
      <p:pic>
        <p:nvPicPr>
          <p:cNvPr id="212" name="Link11_logo.png"/>
          <p:cNvPicPr>
            <a:picLocks noChangeAspect="1"/>
          </p:cNvPicPr>
          <p:nvPr/>
        </p:nvPicPr>
        <p:blipFill>
          <a:blip r:embed="rId11">
            <a:extLst/>
          </a:blip>
          <a:srcRect l="67682"/>
          <a:stretch>
            <a:fillRect/>
          </a:stretch>
        </p:blipFill>
        <p:spPr>
          <a:xfrm>
            <a:off x="978278" y="7188204"/>
            <a:ext cx="1525874" cy="1395272"/>
          </a:xfrm>
          <a:prstGeom prst="rect">
            <a:avLst/>
          </a:prstGeom>
          <a:ln w="12700">
            <a:miter lim="400000"/>
          </a:ln>
        </p:spPr>
      </p:pic>
      <p:pic>
        <p:nvPicPr>
          <p:cNvPr id="213" name="32827.radware.png"/>
          <p:cNvPicPr>
            <a:picLocks noChangeAspect="1"/>
          </p:cNvPicPr>
          <p:nvPr/>
        </p:nvPicPr>
        <p:blipFill>
          <a:blip r:embed="rId12">
            <a:extLst/>
          </a:blip>
          <a:srcRect t="18088" r="76070" b="39789"/>
          <a:stretch>
            <a:fillRect/>
          </a:stretch>
        </p:blipFill>
        <p:spPr>
          <a:xfrm>
            <a:off x="948652" y="11505558"/>
            <a:ext cx="1585066" cy="1395061"/>
          </a:xfrm>
          <a:prstGeom prst="rect">
            <a:avLst/>
          </a:prstGeom>
          <a:ln w="12700">
            <a:miter lim="400000"/>
          </a:ln>
        </p:spPr>
      </p:pic>
      <p:pic>
        <p:nvPicPr>
          <p:cNvPr id="214" name="neustar_logo_2016.png"/>
          <p:cNvPicPr>
            <a:picLocks noChangeAspect="1"/>
          </p:cNvPicPr>
          <p:nvPr/>
        </p:nvPicPr>
        <p:blipFill>
          <a:blip r:embed="rId13">
            <a:extLst/>
          </a:blip>
          <a:stretch>
            <a:fillRect/>
          </a:stretch>
        </p:blipFill>
        <p:spPr>
          <a:xfrm>
            <a:off x="2596688" y="6305100"/>
            <a:ext cx="4929431" cy="1284488"/>
          </a:xfrm>
          <a:prstGeom prst="rect">
            <a:avLst/>
          </a:prstGeom>
          <a:ln w="12700">
            <a:miter lim="400000"/>
          </a:ln>
        </p:spPr>
      </p:pic>
      <p:pic>
        <p:nvPicPr>
          <p:cNvPr id="215" name="59bf9818c2ca74109a9e3270.png"/>
          <p:cNvPicPr>
            <a:picLocks noChangeAspect="1"/>
          </p:cNvPicPr>
          <p:nvPr/>
        </p:nvPicPr>
        <p:blipFill>
          <a:blip r:embed="rId14">
            <a:extLst/>
          </a:blip>
          <a:stretch>
            <a:fillRect/>
          </a:stretch>
        </p:blipFill>
        <p:spPr>
          <a:xfrm>
            <a:off x="2553021" y="2758900"/>
            <a:ext cx="4929472" cy="4929473"/>
          </a:xfrm>
          <a:prstGeom prst="rect">
            <a:avLst/>
          </a:prstGeom>
          <a:ln w="12700">
            <a:miter lim="400000"/>
          </a:ln>
        </p:spPr>
      </p:pic>
      <p:sp>
        <p:nvSpPr>
          <p:cNvPr id="216" name="Shape 216"/>
          <p:cNvSpPr txBox="1"/>
          <p:nvPr/>
        </p:nvSpPr>
        <p:spPr>
          <a:xfrm>
            <a:off x="11574271" y="2508249"/>
            <a:ext cx="829057" cy="62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stStyle>
          <a:p>
            <a:r>
              <a:t>?</a:t>
            </a:r>
          </a:p>
        </p:txBody>
      </p:sp>
      <p:sp>
        <p:nvSpPr>
          <p:cNvPr id="217" name="Shape 217"/>
          <p:cNvSpPr txBox="1"/>
          <p:nvPr/>
        </p:nvSpPr>
        <p:spPr>
          <a:xfrm>
            <a:off x="7236016" y="4320223"/>
            <a:ext cx="9127190" cy="6297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ctr">
              <a:lnSpc>
                <a:spcPct val="80000"/>
              </a:lnSpc>
              <a:spcBef>
                <a:spcPts val="0"/>
              </a:spcBef>
              <a:defRPr sz="20000" cap="all">
                <a:solidFill>
                  <a:schemeClr val="accent4">
                    <a:hueOff val="414058"/>
                    <a:satOff val="2144"/>
                    <a:lumOff val="10379"/>
                  </a:schemeClr>
                </a:solidFill>
                <a:latin typeface="+mn-lt"/>
                <a:ea typeface="+mn-ea"/>
                <a:cs typeface="+mn-cs"/>
                <a:sym typeface="DIN Condensed"/>
              </a:defRPr>
            </a:lvl1pPr>
          </a:lstStyle>
          <a:p>
            <a:r>
              <a:rPr lang="nl-NL" sz="16700" dirty="0" err="1"/>
              <a:t>Why</a:t>
            </a:r>
            <a:r>
              <a:rPr lang="nl-NL" sz="16700" dirty="0"/>
              <a:t> does DDoS </a:t>
            </a:r>
            <a:r>
              <a:rPr lang="nl-NL" sz="16700" dirty="0" err="1"/>
              <a:t>still</a:t>
            </a:r>
            <a:r>
              <a:rPr lang="nl-NL" sz="16700" dirty="0"/>
              <a:t> </a:t>
            </a:r>
            <a:r>
              <a:rPr lang="nl-NL" sz="16700" dirty="0" err="1"/>
              <a:t>exist</a:t>
            </a:r>
            <a:r>
              <a:rPr lang="nl-NL" sz="16700" dirty="0"/>
              <a:t>?</a:t>
            </a:r>
            <a:endParaRPr sz="16700" dirty="0"/>
          </a:p>
        </p:txBody>
      </p:sp>
      <p:sp>
        <p:nvSpPr>
          <p:cNvPr id="218" name="Shape 218"/>
          <p:cNvSpPr txBox="1"/>
          <p:nvPr/>
        </p:nvSpPr>
        <p:spPr>
          <a:xfrm>
            <a:off x="11955271" y="1847850"/>
            <a:ext cx="829057"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8000"/>
            </a:lvl1pPr>
          </a:lstStyle>
          <a:p>
            <a:r>
              <a:t>?</a:t>
            </a:r>
          </a:p>
        </p:txBody>
      </p:sp>
      <p:sp>
        <p:nvSpPr>
          <p:cNvPr id="219" name="Shape 219"/>
          <p:cNvSpPr txBox="1"/>
          <p:nvPr/>
        </p:nvSpPr>
        <p:spPr>
          <a:xfrm>
            <a:off x="12035741" y="-444500"/>
            <a:ext cx="2081396" cy="530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0000"/>
            </a:lvl1pPr>
          </a:lstStyle>
          <a:p>
            <a:r>
              <a:t>?</a:t>
            </a:r>
          </a:p>
        </p:txBody>
      </p:sp>
      <p:sp>
        <p:nvSpPr>
          <p:cNvPr id="220" name="Shape 220"/>
          <p:cNvSpPr txBox="1"/>
          <p:nvPr/>
        </p:nvSpPr>
        <p:spPr>
          <a:xfrm>
            <a:off x="7082741" y="352089"/>
            <a:ext cx="2081396" cy="530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30000"/>
            </a:lvl1pPr>
          </a:lstStyle>
          <a:p>
            <a:r>
              <a:rPr dirty="0"/>
              <a:t>?</a:t>
            </a:r>
          </a:p>
        </p:txBody>
      </p:sp>
      <p:sp>
        <p:nvSpPr>
          <p:cNvPr id="221" name="Shape 221"/>
          <p:cNvSpPr txBox="1"/>
          <p:nvPr/>
        </p:nvSpPr>
        <p:spPr>
          <a:xfrm>
            <a:off x="9480906" y="1289049"/>
            <a:ext cx="2081396" cy="1841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10000"/>
            </a:lvl1pPr>
          </a:lstStyle>
          <a:p>
            <a:r>
              <a:rPr dirty="0"/>
              <a:t>?</a:t>
            </a:r>
          </a:p>
        </p:txBody>
      </p:sp>
      <p:sp>
        <p:nvSpPr>
          <p:cNvPr id="222" name="Shape 222"/>
          <p:cNvSpPr txBox="1"/>
          <p:nvPr/>
        </p:nvSpPr>
        <p:spPr>
          <a:xfrm>
            <a:off x="14715111" y="774699"/>
            <a:ext cx="2081396" cy="408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3000"/>
            </a:lvl1pPr>
          </a:lstStyle>
          <a:p>
            <a:r>
              <a:t>?</a:t>
            </a:r>
          </a:p>
        </p:txBody>
      </p:sp>
      <p:sp>
        <p:nvSpPr>
          <p:cNvPr id="223" name="Shape 223"/>
          <p:cNvSpPr txBox="1"/>
          <p:nvPr/>
        </p:nvSpPr>
        <p:spPr>
          <a:xfrm>
            <a:off x="10283141" y="1644649"/>
            <a:ext cx="2081396" cy="2705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15000"/>
            </a:lvl1pPr>
          </a:lstStyle>
          <a:p>
            <a:r>
              <a:t>?</a:t>
            </a:r>
          </a:p>
        </p:txBody>
      </p:sp>
      <p:sp>
        <p:nvSpPr>
          <p:cNvPr id="224" name="Shape 224"/>
          <p:cNvSpPr txBox="1"/>
          <p:nvPr/>
        </p:nvSpPr>
        <p:spPr>
          <a:xfrm>
            <a:off x="13320755" y="2076450"/>
            <a:ext cx="2081396" cy="1485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8000"/>
            </a:lvl1pPr>
          </a:lstStyle>
          <a:p>
            <a:r>
              <a:t>?</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dosarrest-logo.png"/>
          <p:cNvPicPr>
            <a:picLocks noChangeAspect="1"/>
          </p:cNvPicPr>
          <p:nvPr/>
        </p:nvPicPr>
        <p:blipFill>
          <a:blip r:embed="rId3">
            <a:extLst/>
          </a:blip>
          <a:stretch>
            <a:fillRect/>
          </a:stretch>
        </p:blipFill>
        <p:spPr>
          <a:xfrm>
            <a:off x="3063145" y="8163883"/>
            <a:ext cx="3996516" cy="1350823"/>
          </a:xfrm>
          <a:prstGeom prst="rect">
            <a:avLst/>
          </a:prstGeom>
          <a:ln w="12700">
            <a:miter lim="400000"/>
          </a:ln>
        </p:spPr>
      </p:pic>
      <p:pic>
        <p:nvPicPr>
          <p:cNvPr id="227" name="PcYHfnzXsPlAkWzvZ1TUkQ-NXG_Logo_Color_Registered.png"/>
          <p:cNvPicPr>
            <a:picLocks noChangeAspect="1"/>
          </p:cNvPicPr>
          <p:nvPr/>
        </p:nvPicPr>
        <p:blipFill>
          <a:blip r:embed="rId4">
            <a:extLst/>
          </a:blip>
          <a:srcRect l="24571" t="30413" r="66803" b="30413"/>
          <a:stretch>
            <a:fillRect/>
          </a:stretch>
        </p:blipFill>
        <p:spPr>
          <a:xfrm>
            <a:off x="1117235" y="10090751"/>
            <a:ext cx="1247887" cy="1436766"/>
          </a:xfrm>
          <a:prstGeom prst="rect">
            <a:avLst/>
          </a:prstGeom>
          <a:ln w="12700">
            <a:miter lim="400000"/>
          </a:ln>
        </p:spPr>
      </p:pic>
      <p:pic>
        <p:nvPicPr>
          <p:cNvPr id="228" name="Arbor-Networks-Logo-1.png"/>
          <p:cNvPicPr>
            <a:picLocks noChangeAspect="1"/>
          </p:cNvPicPr>
          <p:nvPr/>
        </p:nvPicPr>
        <p:blipFill>
          <a:blip r:embed="rId5">
            <a:extLst/>
          </a:blip>
          <a:srcRect l="15682" r="67292"/>
          <a:stretch>
            <a:fillRect/>
          </a:stretch>
        </p:blipFill>
        <p:spPr>
          <a:xfrm>
            <a:off x="978278" y="358181"/>
            <a:ext cx="1525592" cy="2517052"/>
          </a:xfrm>
          <a:prstGeom prst="rect">
            <a:avLst/>
          </a:prstGeom>
          <a:ln w="12700">
            <a:miter lim="400000"/>
          </a:ln>
        </p:spPr>
      </p:pic>
      <p:pic>
        <p:nvPicPr>
          <p:cNvPr id="229" name="F5_Networks_logo.svg.png"/>
          <p:cNvPicPr>
            <a:picLocks noChangeAspect="1"/>
          </p:cNvPicPr>
          <p:nvPr/>
        </p:nvPicPr>
        <p:blipFill>
          <a:blip r:embed="rId6">
            <a:extLst/>
          </a:blip>
          <a:stretch>
            <a:fillRect/>
          </a:stretch>
        </p:blipFill>
        <p:spPr>
          <a:xfrm>
            <a:off x="958828" y="3882905"/>
            <a:ext cx="1564612" cy="1436835"/>
          </a:xfrm>
          <a:prstGeom prst="rect">
            <a:avLst/>
          </a:prstGeom>
          <a:ln w="12700">
            <a:miter lim="400000"/>
          </a:ln>
        </p:spPr>
      </p:pic>
      <p:pic>
        <p:nvPicPr>
          <p:cNvPr id="230" name="logo-incapsula-white.png"/>
          <p:cNvPicPr>
            <a:picLocks noChangeAspect="1"/>
          </p:cNvPicPr>
          <p:nvPr/>
        </p:nvPicPr>
        <p:blipFill>
          <a:blip r:embed="rId7">
            <a:extLst/>
          </a:blip>
          <a:srcRect r="74866"/>
          <a:stretch>
            <a:fillRect/>
          </a:stretch>
        </p:blipFill>
        <p:spPr>
          <a:xfrm>
            <a:off x="978278" y="2294193"/>
            <a:ext cx="1525776" cy="1436860"/>
          </a:xfrm>
          <a:prstGeom prst="rect">
            <a:avLst/>
          </a:prstGeom>
          <a:ln w="12700">
            <a:miter lim="400000"/>
          </a:ln>
        </p:spPr>
      </p:pic>
      <p:pic>
        <p:nvPicPr>
          <p:cNvPr id="231" name="verisign-inc-logo.png"/>
          <p:cNvPicPr>
            <a:picLocks noChangeAspect="1"/>
          </p:cNvPicPr>
          <p:nvPr/>
        </p:nvPicPr>
        <p:blipFill>
          <a:blip r:embed="rId8">
            <a:extLst/>
          </a:blip>
          <a:srcRect b="32471"/>
          <a:stretch>
            <a:fillRect/>
          </a:stretch>
        </p:blipFill>
        <p:spPr>
          <a:xfrm>
            <a:off x="324225" y="5179937"/>
            <a:ext cx="2833773" cy="1913596"/>
          </a:xfrm>
          <a:prstGeom prst="rect">
            <a:avLst/>
          </a:prstGeom>
          <a:ln w="12700">
            <a:miter lim="400000"/>
          </a:ln>
        </p:spPr>
      </p:pic>
      <p:pic>
        <p:nvPicPr>
          <p:cNvPr id="232" name="cloudflare-logo-6B7D159387-seeklogo.com.png"/>
          <p:cNvPicPr>
            <a:picLocks noChangeAspect="1"/>
          </p:cNvPicPr>
          <p:nvPr/>
        </p:nvPicPr>
        <p:blipFill>
          <a:blip r:embed="rId9">
            <a:extLst/>
          </a:blip>
          <a:stretch>
            <a:fillRect/>
          </a:stretch>
        </p:blipFill>
        <p:spPr>
          <a:xfrm>
            <a:off x="595476" y="8687208"/>
            <a:ext cx="2291315" cy="1038730"/>
          </a:xfrm>
          <a:prstGeom prst="rect">
            <a:avLst/>
          </a:prstGeom>
          <a:ln w="12700">
            <a:miter lim="400000"/>
          </a:ln>
        </p:spPr>
      </p:pic>
      <p:pic>
        <p:nvPicPr>
          <p:cNvPr id="233" name="Link11_logo.png"/>
          <p:cNvPicPr>
            <a:picLocks noChangeAspect="1"/>
          </p:cNvPicPr>
          <p:nvPr/>
        </p:nvPicPr>
        <p:blipFill>
          <a:blip r:embed="rId10">
            <a:extLst/>
          </a:blip>
          <a:srcRect l="67682"/>
          <a:stretch>
            <a:fillRect/>
          </a:stretch>
        </p:blipFill>
        <p:spPr>
          <a:xfrm>
            <a:off x="978278" y="7188204"/>
            <a:ext cx="1525874" cy="1395272"/>
          </a:xfrm>
          <a:prstGeom prst="rect">
            <a:avLst/>
          </a:prstGeom>
          <a:ln w="12700">
            <a:miter lim="400000"/>
          </a:ln>
        </p:spPr>
      </p:pic>
      <p:pic>
        <p:nvPicPr>
          <p:cNvPr id="234" name="32827.radware.png"/>
          <p:cNvPicPr>
            <a:picLocks noChangeAspect="1"/>
          </p:cNvPicPr>
          <p:nvPr/>
        </p:nvPicPr>
        <p:blipFill>
          <a:blip r:embed="rId11">
            <a:extLst/>
          </a:blip>
          <a:srcRect t="18088" r="76070" b="39789"/>
          <a:stretch>
            <a:fillRect/>
          </a:stretch>
        </p:blipFill>
        <p:spPr>
          <a:xfrm>
            <a:off x="948652" y="11505558"/>
            <a:ext cx="1585066" cy="1395061"/>
          </a:xfrm>
          <a:prstGeom prst="rect">
            <a:avLst/>
          </a:prstGeom>
          <a:ln w="12700">
            <a:miter lim="400000"/>
          </a:ln>
        </p:spPr>
      </p:pic>
      <p:pic>
        <p:nvPicPr>
          <p:cNvPr id="235" name="neustar_logo_2016.png"/>
          <p:cNvPicPr>
            <a:picLocks noChangeAspect="1"/>
          </p:cNvPicPr>
          <p:nvPr/>
        </p:nvPicPr>
        <p:blipFill>
          <a:blip r:embed="rId12">
            <a:extLst/>
          </a:blip>
          <a:stretch>
            <a:fillRect/>
          </a:stretch>
        </p:blipFill>
        <p:spPr>
          <a:xfrm>
            <a:off x="2596688" y="6305100"/>
            <a:ext cx="4929431" cy="1284488"/>
          </a:xfrm>
          <a:prstGeom prst="rect">
            <a:avLst/>
          </a:prstGeom>
          <a:ln w="12700">
            <a:miter lim="400000"/>
          </a:ln>
        </p:spPr>
      </p:pic>
      <p:pic>
        <p:nvPicPr>
          <p:cNvPr id="236" name="59bf9818c2ca74109a9e3270.png"/>
          <p:cNvPicPr>
            <a:picLocks noChangeAspect="1"/>
          </p:cNvPicPr>
          <p:nvPr/>
        </p:nvPicPr>
        <p:blipFill>
          <a:blip r:embed="rId13">
            <a:extLst/>
          </a:blip>
          <a:stretch>
            <a:fillRect/>
          </a:stretch>
        </p:blipFill>
        <p:spPr>
          <a:xfrm>
            <a:off x="2553021" y="2758900"/>
            <a:ext cx="4929472" cy="4929473"/>
          </a:xfrm>
          <a:prstGeom prst="rect">
            <a:avLst/>
          </a:prstGeom>
          <a:ln w="12700">
            <a:miter lim="400000"/>
          </a:ln>
        </p:spPr>
      </p:pic>
      <p:sp>
        <p:nvSpPr>
          <p:cNvPr id="237" name="Shape 237"/>
          <p:cNvSpPr txBox="1"/>
          <p:nvPr/>
        </p:nvSpPr>
        <p:spPr>
          <a:xfrm>
            <a:off x="8655625" y="179263"/>
            <a:ext cx="7072750" cy="772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80000"/>
              </a:lnSpc>
              <a:spcBef>
                <a:spcPts val="0"/>
              </a:spcBef>
              <a:defRPr sz="20000" cap="all">
                <a:solidFill>
                  <a:schemeClr val="accent4">
                    <a:hueOff val="414058"/>
                    <a:satOff val="2144"/>
                    <a:lumOff val="10379"/>
                  </a:schemeClr>
                </a:solidFill>
                <a:latin typeface="+mn-lt"/>
                <a:ea typeface="+mn-ea"/>
                <a:cs typeface="+mn-cs"/>
                <a:sym typeface="DIN Condensed"/>
              </a:defRPr>
            </a:lvl1pPr>
          </a:lstStyle>
          <a:p>
            <a:r>
              <a:t>Solving DDoS Attacks</a:t>
            </a:r>
          </a:p>
        </p:txBody>
      </p:sp>
      <p:pic>
        <p:nvPicPr>
          <p:cNvPr id="238" name="Screenshot 2019-03-03 at 10.05.00.png"/>
          <p:cNvPicPr>
            <a:picLocks noChangeAspect="1"/>
          </p:cNvPicPr>
          <p:nvPr/>
        </p:nvPicPr>
        <p:blipFill>
          <a:blip r:embed="rId14">
            <a:extLst/>
          </a:blip>
          <a:stretch>
            <a:fillRect/>
          </a:stretch>
        </p:blipFill>
        <p:spPr>
          <a:xfrm>
            <a:off x="16319580" y="2783664"/>
            <a:ext cx="8457447" cy="9370804"/>
          </a:xfrm>
          <a:prstGeom prst="rect">
            <a:avLst/>
          </a:prstGeom>
          <a:ln w="12700">
            <a:miter lim="400000"/>
          </a:ln>
        </p:spPr>
      </p:pic>
      <p:pic>
        <p:nvPicPr>
          <p:cNvPr id="239" name="e70fa1f5c3cac67e01ea6a4c8e409ab3.png"/>
          <p:cNvPicPr>
            <a:picLocks noChangeAspect="1"/>
          </p:cNvPicPr>
          <p:nvPr/>
        </p:nvPicPr>
        <p:blipFill>
          <a:blip r:embed="rId15">
            <a:extLst/>
          </a:blip>
          <a:stretch>
            <a:fillRect/>
          </a:stretch>
        </p:blipFill>
        <p:spPr>
          <a:xfrm>
            <a:off x="4064000" y="7592317"/>
            <a:ext cx="16256000" cy="6858001"/>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txBox="1"/>
          <p:nvPr/>
        </p:nvSpPr>
        <p:spPr>
          <a:xfrm>
            <a:off x="8655625" y="179263"/>
            <a:ext cx="7072750" cy="77216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lnSpc>
                <a:spcPct val="80000"/>
              </a:lnSpc>
              <a:spcBef>
                <a:spcPts val="0"/>
              </a:spcBef>
              <a:defRPr sz="20000" cap="all">
                <a:solidFill>
                  <a:schemeClr val="accent4">
                    <a:hueOff val="414058"/>
                    <a:satOff val="2144"/>
                    <a:lumOff val="10379"/>
                  </a:schemeClr>
                </a:solidFill>
                <a:latin typeface="+mn-lt"/>
                <a:ea typeface="+mn-ea"/>
                <a:cs typeface="+mn-cs"/>
                <a:sym typeface="DIN Condensed"/>
              </a:defRPr>
            </a:lvl1pPr>
          </a:lstStyle>
          <a:p>
            <a:r>
              <a:t>Solving DDoS Attacks</a:t>
            </a:r>
          </a:p>
        </p:txBody>
      </p:sp>
      <p:pic>
        <p:nvPicPr>
          <p:cNvPr id="242"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243" name="Shape 243"/>
          <p:cNvSpPr txBox="1"/>
          <p:nvPr/>
        </p:nvSpPr>
        <p:spPr>
          <a:xfrm>
            <a:off x="20351134" y="10649206"/>
            <a:ext cx="3632303" cy="1201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6" name="Shape 247">
            <a:extLst>
              <a:ext uri="{FF2B5EF4-FFF2-40B4-BE49-F238E27FC236}">
                <a16:creationId xmlns:a16="http://schemas.microsoft.com/office/drawing/2014/main" id="{B611C119-C351-4937-B9B3-5F27149DD2C7}"/>
              </a:ext>
            </a:extLst>
          </p:cNvPr>
          <p:cNvSpPr txBox="1"/>
          <p:nvPr/>
        </p:nvSpPr>
        <p:spPr>
          <a:xfrm>
            <a:off x="400563" y="9548370"/>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DDoS</a:t>
            </a:r>
          </a:p>
          <a:p>
            <a:pPr algn="ctr">
              <a:lnSpc>
                <a:spcPct val="80000"/>
              </a:lnSpc>
              <a:spcBef>
                <a:spcPts val="0"/>
              </a:spcBef>
              <a:defRPr sz="8700" cap="all">
                <a:solidFill>
                  <a:schemeClr val="accent1"/>
                </a:solidFill>
                <a:latin typeface="+mn-lt"/>
                <a:ea typeface="+mn-ea"/>
                <a:cs typeface="+mn-cs"/>
                <a:sym typeface="DIN Condensed"/>
              </a:defRPr>
            </a:pPr>
            <a:r>
              <a:t>protection</a:t>
            </a:r>
          </a:p>
          <a:p>
            <a:pPr algn="ctr">
              <a:lnSpc>
                <a:spcPct val="80000"/>
              </a:lnSpc>
              <a:spcBef>
                <a:spcPts val="0"/>
              </a:spcBef>
              <a:defRPr sz="8700" cap="all">
                <a:solidFill>
                  <a:schemeClr val="accent1"/>
                </a:solidFill>
                <a:latin typeface="+mn-lt"/>
                <a:ea typeface="+mn-ea"/>
                <a:cs typeface="+mn-cs"/>
                <a:sym typeface="DIN Condensed"/>
              </a:defRPr>
            </a:pPr>
            <a:r>
              <a:t>providers</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e70fa1f5c3cac67e01ea6a4c8e409ab3.png"/>
          <p:cNvPicPr>
            <a:picLocks noChangeAspect="1"/>
          </p:cNvPicPr>
          <p:nvPr/>
        </p:nvPicPr>
        <p:blipFill>
          <a:blip r:embed="rId3">
            <a:extLst/>
          </a:blip>
          <a:stretch>
            <a:fillRect/>
          </a:stretch>
        </p:blipFill>
        <p:spPr>
          <a:xfrm>
            <a:off x="4064000" y="7592317"/>
            <a:ext cx="16256000" cy="6858001"/>
          </a:xfrm>
          <a:prstGeom prst="rect">
            <a:avLst/>
          </a:prstGeom>
          <a:ln w="12700">
            <a:miter lim="400000"/>
          </a:ln>
        </p:spPr>
      </p:pic>
      <p:sp>
        <p:nvSpPr>
          <p:cNvPr id="247" name="Shape 247"/>
          <p:cNvSpPr txBox="1"/>
          <p:nvPr/>
        </p:nvSpPr>
        <p:spPr>
          <a:xfrm>
            <a:off x="4590087" y="2508532"/>
            <a:ext cx="447644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rPr dirty="0"/>
              <a:t>DDoS</a:t>
            </a:r>
          </a:p>
          <a:p>
            <a:pPr algn="ctr">
              <a:lnSpc>
                <a:spcPct val="80000"/>
              </a:lnSpc>
              <a:spcBef>
                <a:spcPts val="0"/>
              </a:spcBef>
              <a:defRPr sz="8700" cap="all">
                <a:solidFill>
                  <a:schemeClr val="accent1"/>
                </a:solidFill>
                <a:latin typeface="+mn-lt"/>
                <a:ea typeface="+mn-ea"/>
                <a:cs typeface="+mn-cs"/>
                <a:sym typeface="DIN Condensed"/>
              </a:defRPr>
            </a:pPr>
            <a:r>
              <a:rPr dirty="0"/>
              <a:t>protection</a:t>
            </a:r>
          </a:p>
          <a:p>
            <a:pPr algn="ctr">
              <a:lnSpc>
                <a:spcPct val="80000"/>
              </a:lnSpc>
              <a:spcBef>
                <a:spcPts val="0"/>
              </a:spcBef>
              <a:defRPr sz="8700" cap="all">
                <a:solidFill>
                  <a:schemeClr val="accent1"/>
                </a:solidFill>
                <a:latin typeface="+mn-lt"/>
                <a:ea typeface="+mn-ea"/>
                <a:cs typeface="+mn-cs"/>
                <a:sym typeface="DIN Condensed"/>
              </a:defRPr>
            </a:pPr>
            <a:r>
              <a:rPr dirty="0"/>
              <a:t>providers</a:t>
            </a:r>
          </a:p>
        </p:txBody>
      </p:sp>
      <p:sp>
        <p:nvSpPr>
          <p:cNvPr id="248" name="Shape 248"/>
          <p:cNvSpPr txBox="1"/>
          <p:nvPr/>
        </p:nvSpPr>
        <p:spPr>
          <a:xfrm>
            <a:off x="696467" y="3609367"/>
            <a:ext cx="2894229"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rPr dirty="0"/>
              <a:t>Victims</a:t>
            </a:r>
          </a:p>
        </p:txBody>
      </p:sp>
      <p:sp>
        <p:nvSpPr>
          <p:cNvPr id="249" name="Shape 249"/>
          <p:cNvSpPr txBox="1"/>
          <p:nvPr/>
        </p:nvSpPr>
        <p:spPr>
          <a:xfrm>
            <a:off x="10065924" y="1958114"/>
            <a:ext cx="4252152" cy="4503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rPr dirty="0"/>
              <a:t>Network</a:t>
            </a:r>
          </a:p>
          <a:p>
            <a:pPr algn="ctr">
              <a:lnSpc>
                <a:spcPct val="80000"/>
              </a:lnSpc>
              <a:spcBef>
                <a:spcPts val="0"/>
              </a:spcBef>
              <a:defRPr sz="8700" cap="all">
                <a:solidFill>
                  <a:schemeClr val="accent1"/>
                </a:solidFill>
                <a:latin typeface="+mn-lt"/>
                <a:ea typeface="+mn-ea"/>
                <a:cs typeface="+mn-cs"/>
                <a:sym typeface="DIN Condensed"/>
              </a:defRPr>
            </a:pPr>
            <a:r>
              <a:rPr dirty="0"/>
              <a:t>operators</a:t>
            </a:r>
          </a:p>
          <a:p>
            <a:pPr algn="ctr">
              <a:lnSpc>
                <a:spcPct val="80000"/>
              </a:lnSpc>
              <a:spcBef>
                <a:spcPts val="0"/>
              </a:spcBef>
              <a:defRPr sz="8700" cap="all">
                <a:solidFill>
                  <a:schemeClr val="accent1"/>
                </a:solidFill>
                <a:latin typeface="+mn-lt"/>
                <a:ea typeface="+mn-ea"/>
                <a:cs typeface="+mn-cs"/>
                <a:sym typeface="DIN Condensed"/>
              </a:defRPr>
            </a:pPr>
            <a:r>
              <a:rPr dirty="0"/>
              <a:t>+</a:t>
            </a:r>
          </a:p>
          <a:p>
            <a:pPr algn="ctr">
              <a:lnSpc>
                <a:spcPct val="80000"/>
              </a:lnSpc>
              <a:spcBef>
                <a:spcPts val="0"/>
              </a:spcBef>
              <a:defRPr sz="8700" cap="all">
                <a:solidFill>
                  <a:schemeClr val="accent1"/>
                </a:solidFill>
                <a:latin typeface="+mn-lt"/>
                <a:ea typeface="+mn-ea"/>
                <a:cs typeface="+mn-cs"/>
                <a:sym typeface="DIN Condensed"/>
              </a:defRPr>
            </a:pPr>
            <a:r>
              <a:rPr dirty="0"/>
              <a:t>CERT/CSIRT</a:t>
            </a:r>
          </a:p>
        </p:txBody>
      </p:sp>
      <p:sp>
        <p:nvSpPr>
          <p:cNvPr id="250" name="Shape 250"/>
          <p:cNvSpPr txBox="1"/>
          <p:nvPr/>
        </p:nvSpPr>
        <p:spPr>
          <a:xfrm>
            <a:off x="20236535" y="3609367"/>
            <a:ext cx="3632303" cy="1201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lnSpc>
                <a:spcPct val="80000"/>
              </a:lnSpc>
              <a:spcBef>
                <a:spcPts val="3900"/>
              </a:spcBef>
              <a:defRPr sz="8700" cap="all">
                <a:solidFill>
                  <a:schemeClr val="accent1"/>
                </a:solidFill>
                <a:latin typeface="+mn-lt"/>
                <a:ea typeface="+mn-ea"/>
                <a:cs typeface="+mn-cs"/>
                <a:sym typeface="DIN Condensed"/>
              </a:defRPr>
            </a:lvl1pPr>
          </a:lstStyle>
          <a:p>
            <a:r>
              <a:t>Academia</a:t>
            </a:r>
          </a:p>
        </p:txBody>
      </p:sp>
      <p:sp>
        <p:nvSpPr>
          <p:cNvPr id="251" name="Shape 251"/>
          <p:cNvSpPr txBox="1"/>
          <p:nvPr/>
        </p:nvSpPr>
        <p:spPr>
          <a:xfrm>
            <a:off x="14623087" y="2508532"/>
            <a:ext cx="5308436" cy="3403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lnSpc>
                <a:spcPct val="80000"/>
              </a:lnSpc>
              <a:spcBef>
                <a:spcPts val="0"/>
              </a:spcBef>
              <a:defRPr sz="8700" cap="all">
                <a:solidFill>
                  <a:schemeClr val="accent1"/>
                </a:solidFill>
                <a:latin typeface="+mn-lt"/>
                <a:ea typeface="+mn-ea"/>
                <a:cs typeface="+mn-cs"/>
                <a:sym typeface="DIN Condensed"/>
              </a:defRPr>
            </a:pPr>
            <a:r>
              <a:t>Law</a:t>
            </a:r>
          </a:p>
          <a:p>
            <a:pPr algn="ctr">
              <a:lnSpc>
                <a:spcPct val="80000"/>
              </a:lnSpc>
              <a:spcBef>
                <a:spcPts val="0"/>
              </a:spcBef>
              <a:defRPr sz="8700" cap="all">
                <a:solidFill>
                  <a:schemeClr val="accent1"/>
                </a:solidFill>
                <a:latin typeface="+mn-lt"/>
                <a:ea typeface="+mn-ea"/>
                <a:cs typeface="+mn-cs"/>
                <a:sym typeface="DIN Condensed"/>
              </a:defRPr>
            </a:pPr>
            <a:r>
              <a:t>enforcement</a:t>
            </a:r>
          </a:p>
          <a:p>
            <a:pPr algn="ctr">
              <a:lnSpc>
                <a:spcPct val="80000"/>
              </a:lnSpc>
              <a:spcBef>
                <a:spcPts val="0"/>
              </a:spcBef>
              <a:defRPr sz="8700" cap="all">
                <a:solidFill>
                  <a:schemeClr val="accent1"/>
                </a:solidFill>
                <a:latin typeface="+mn-lt"/>
                <a:ea typeface="+mn-ea"/>
                <a:cs typeface="+mn-cs"/>
                <a:sym typeface="DIN Condensed"/>
              </a:defRPr>
            </a:pPr>
            <a:r>
              <a:t>agencies</a:t>
            </a:r>
          </a:p>
        </p:txBody>
      </p:sp>
    </p:spTree>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250"/>
                                        <p:tgtEl>
                                          <p:spTgt spid="2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fade">
                                      <p:cBhvr>
                                        <p:cTn id="10" dur="250"/>
                                        <p:tgtEl>
                                          <p:spTgt spid="2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1"/>
                                        </p:tgtEl>
                                        <p:attrNameLst>
                                          <p:attrName>style.visibility</p:attrName>
                                        </p:attrNameLst>
                                      </p:cBhvr>
                                      <p:to>
                                        <p:strVal val="visible"/>
                                      </p:to>
                                    </p:set>
                                    <p:animEffect transition="in" filter="fade">
                                      <p:cBhvr>
                                        <p:cTn id="13" dur="25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animBg="1"/>
      <p:bldP spid="251" grpId="0" animBg="1"/>
    </p:bld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1564</Words>
  <Application>Microsoft Office PowerPoint</Application>
  <PresentationFormat>Aangepast</PresentationFormat>
  <Paragraphs>197</Paragraphs>
  <Slides>38</Slides>
  <Notes>28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38</vt:i4>
      </vt:variant>
    </vt:vector>
  </HeadingPairs>
  <TitlesOfParts>
    <vt:vector size="45" baseType="lpstr">
      <vt:lpstr>Avenir Next</vt:lpstr>
      <vt:lpstr>Helvetica Neue</vt:lpstr>
      <vt:lpstr>DIN Condensed</vt:lpstr>
      <vt:lpstr>DIN Alternate</vt:lpstr>
      <vt:lpstr>Avenir Next Medium</vt:lpstr>
      <vt:lpstr>Helvetica</vt:lpstr>
      <vt:lpstr>New_Template7</vt:lpstr>
      <vt:lpstr>Solving DDoS Attacks </vt:lpstr>
      <vt:lpstr>Solving DDoS Attacks</vt:lpstr>
      <vt:lpstr>The problem and our idea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Demo: Using the ddos dissector</vt:lpstr>
      <vt:lpstr>Demo: Querying ddosdb</vt:lpstr>
      <vt:lpstr>[the current] deployment &amp; governance</vt:lpstr>
      <vt:lpstr>PowerPoint-presentatie</vt:lpstr>
      <vt:lpstr>PowerPoint-presentatie</vt:lpstr>
      <vt:lpstr>challenges &amp;  future directions</vt:lpstr>
      <vt:lpstr>PowerPoint-presentatie</vt:lpstr>
      <vt:lpstr>PowerPoint-presentatie</vt:lpstr>
      <vt:lpstr>Questions?</vt:lpstr>
      <vt:lpstr>BACKUP SLIDES</vt:lpstr>
      <vt:lpstr>PowerPoint-presentatie</vt:lpstr>
      <vt:lpstr>Solving DDoS Attacks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DDoS Attacks </dc:title>
  <dc:creator>Koen van Hove</dc:creator>
  <cp:lastModifiedBy>Koen van Hove</cp:lastModifiedBy>
  <cp:revision>1</cp:revision>
  <dcterms:modified xsi:type="dcterms:W3CDTF">2019-05-20T16:51:28Z</dcterms:modified>
</cp:coreProperties>
</file>